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8" r:id="rId2"/>
    <p:sldId id="333" r:id="rId3"/>
    <p:sldId id="371" r:id="rId4"/>
    <p:sldId id="341" r:id="rId5"/>
    <p:sldId id="373" r:id="rId6"/>
    <p:sldId id="374" r:id="rId7"/>
    <p:sldId id="375" r:id="rId8"/>
    <p:sldId id="376" r:id="rId9"/>
    <p:sldId id="358" r:id="rId10"/>
    <p:sldId id="372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pos="47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C84"/>
    <a:srgbClr val="EA5614"/>
    <a:srgbClr val="F0F0F0"/>
    <a:srgbClr val="FFFFFF"/>
    <a:srgbClr val="3838AE"/>
    <a:srgbClr val="FBE1D5"/>
    <a:srgbClr val="7A7AD4"/>
    <a:srgbClr val="EDEEF0"/>
    <a:srgbClr val="F7F7F7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3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595"/>
        <p:guide pos="415"/>
        <p:guide pos="7242"/>
        <p:guide orient="horz" pos="4065"/>
        <p:guide pos="47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27EC0-042F-4805-AF29-09F8FC08E04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4E665-A601-45D4-A30E-865737387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7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0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01681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513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5139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2DA1-5752-4B3F-BAC5-5E98C18F53F9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513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35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7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1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0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2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5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BF40-1775-4FB9-833E-262F95D7FD9E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2A92-4F82-4848-B188-902E484C7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3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712397" y="1172591"/>
            <a:ext cx="5030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rgbClr val="2B349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2B349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арта</a:t>
            </a:r>
            <a:r>
              <a:rPr lang="en-US" sz="2800" dirty="0">
                <a:solidFill>
                  <a:srgbClr val="2B349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2B349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600" dirty="0">
              <a:solidFill>
                <a:srgbClr val="2B3494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5400" b="1" dirty="0" smtClean="0">
                <a:solidFill>
                  <a:srgbClr val="2B3494"/>
                </a:solidFill>
                <a:latin typeface="Gilroy ExtraBold" panose="000009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«Твой плюс»</a:t>
            </a:r>
            <a:r>
              <a:rPr lang="en-US" sz="4000" b="1" dirty="0">
                <a:solidFill>
                  <a:srgbClr val="2B2C84"/>
                </a:solidFill>
                <a:latin typeface="Gilroy ExtraBold" panose="000009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B2C84"/>
                </a:solidFill>
                <a:latin typeface="Gilroy ExtraBold" panose="000009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4000" b="1" dirty="0" smtClean="0">
              <a:solidFill>
                <a:srgbClr val="2B2C84"/>
              </a:solidFill>
              <a:latin typeface="Gilroy ExtraBold" panose="000009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 dirty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26127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Сила </a:t>
            </a:r>
            <a:r>
              <a:rPr lang="ru-RU" sz="2400" b="1" dirty="0">
                <a:solidFill>
                  <a:srgbClr val="F26127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 Вашей карте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07" y="5939486"/>
            <a:ext cx="1528479" cy="465463"/>
          </a:xfrm>
          <a:prstGeom prst="rect">
            <a:avLst/>
          </a:prstGeom>
        </p:spPr>
      </p:pic>
      <p:sp>
        <p:nvSpPr>
          <p:cNvPr id="6" name="psbank.ru">
            <a:hlinkClick r:id="rId3"/>
          </p:cNvPr>
          <p:cNvSpPr txBox="1"/>
          <p:nvPr/>
        </p:nvSpPr>
        <p:spPr>
          <a:xfrm>
            <a:off x="10401782" y="6004019"/>
            <a:ext cx="1143000" cy="3363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algn="l"/>
            <a:r>
              <a:rPr lang="nn-NO" sz="1400" b="1" dirty="0">
                <a:solidFill>
                  <a:srgbClr val="2B3494"/>
                </a:solidFill>
                <a:latin typeface="Gilroy ExtraBold" panose="00000900000000000000" pitchFamily="50" charset="-52"/>
                <a:ea typeface="Verdana" panose="020B0604030504040204" pitchFamily="34" charset="0"/>
              </a:rPr>
              <a:t>psbank.ru</a:t>
            </a:r>
            <a:endParaRPr sz="1400" b="1" dirty="0">
              <a:solidFill>
                <a:srgbClr val="2B3494"/>
              </a:solidFill>
              <a:latin typeface="Gilroy ExtraBold" panose="00000900000000000000" pitchFamily="50" charset="-52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8"/>
          <a:stretch/>
        </p:blipFill>
        <p:spPr>
          <a:xfrm>
            <a:off x="0" y="577970"/>
            <a:ext cx="5750943" cy="6280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76" y="1306975"/>
            <a:ext cx="3287765" cy="20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b="25655"/>
          <a:stretch/>
        </p:blipFill>
        <p:spPr>
          <a:xfrm flipH="1">
            <a:off x="4710023" y="130960"/>
            <a:ext cx="6869500" cy="6727040"/>
          </a:xfrm>
          <a:prstGeom prst="rect">
            <a:avLst/>
          </a:prstGeom>
        </p:spPr>
      </p:pic>
      <p:sp>
        <p:nvSpPr>
          <p:cNvPr id="46" name="Спасибо!"/>
          <p:cNvSpPr txBox="1">
            <a:spLocks/>
          </p:cNvSpPr>
          <p:nvPr/>
        </p:nvSpPr>
        <p:spPr>
          <a:xfrm>
            <a:off x="658813" y="3244388"/>
            <a:ext cx="3134495" cy="599741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F96429"/>
                </a:solidFill>
                <a:latin typeface="Gilroy ExtraBold" panose="00000900000000000000" pitchFamily="50" charset="-52"/>
                <a:ea typeface="Verdana" panose="020B0604030504040204" pitchFamily="34" charset="0"/>
              </a:rPr>
              <a:t>Спасибо</a:t>
            </a:r>
            <a:r>
              <a:rPr lang="ru-RU" sz="3600" b="1" dirty="0">
                <a:solidFill>
                  <a:srgbClr val="F964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sp>
        <p:nvSpPr>
          <p:cNvPr id="47" name="Фамилия  Имя Отчество…"/>
          <p:cNvSpPr txBox="1">
            <a:spLocks/>
          </p:cNvSpPr>
          <p:nvPr/>
        </p:nvSpPr>
        <p:spPr>
          <a:xfrm>
            <a:off x="658813" y="3836776"/>
            <a:ext cx="4420898" cy="261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Gilroy SemiBold" panose="00000700000000000000" pitchFamily="50" charset="-52"/>
                <a:ea typeface="Verdana" panose="020B0604030504040204" pitchFamily="34" charset="0"/>
              </a:rPr>
              <a:t>Диюнов Дмитрий Андреевич</a:t>
            </a:r>
            <a:endParaRPr lang="ru-RU" sz="2000" dirty="0">
              <a:latin typeface="Gilroy" panose="00000500000000000000" pitchFamily="50" charset="-52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Gilroy" panose="00000500000000000000" pitchFamily="50" charset="-52"/>
                <a:ea typeface="Verdana" panose="020B0604030504040204" pitchFamily="34" charset="0"/>
              </a:rPr>
              <a:t>+7 </a:t>
            </a:r>
            <a:r>
              <a:rPr lang="ru-RU" sz="2000" dirty="0" smtClean="0">
                <a:latin typeface="Gilroy" panose="00000500000000000000" pitchFamily="50" charset="-52"/>
                <a:ea typeface="Verdana" panose="020B0604030504040204" pitchFamily="34" charset="0"/>
              </a:rPr>
              <a:t>(989) 298-09-67</a:t>
            </a:r>
            <a:r>
              <a:rPr lang="ru-RU" sz="2000" dirty="0">
                <a:latin typeface="Gilroy" panose="00000500000000000000" pitchFamily="50" charset="-52"/>
                <a:ea typeface="Verdana" panose="020B0604030504040204" pitchFamily="34" charset="0"/>
              </a:rPr>
              <a:t/>
            </a:r>
            <a:br>
              <a:rPr lang="ru-RU" sz="2000" dirty="0">
                <a:latin typeface="Gilroy" panose="00000500000000000000" pitchFamily="50" charset="-52"/>
                <a:ea typeface="Verdana" panose="020B0604030504040204" pitchFamily="34" charset="0"/>
              </a:rPr>
            </a:br>
            <a:r>
              <a:rPr lang="en-US" sz="2400" dirty="0" smtClean="0"/>
              <a:t>DiyunovDA@krasnodar.psbank.ru</a:t>
            </a:r>
            <a:r>
              <a:rPr lang="en-US" dirty="0"/>
              <a:t>	</a:t>
            </a:r>
          </a:p>
        </p:txBody>
      </p:sp>
      <p:sp>
        <p:nvSpPr>
          <p:cNvPr id="48" name="psbank.ru">
            <a:hlinkClick r:id="rId3"/>
          </p:cNvPr>
          <p:cNvSpPr txBox="1"/>
          <p:nvPr/>
        </p:nvSpPr>
        <p:spPr>
          <a:xfrm>
            <a:off x="1007268" y="5870017"/>
            <a:ext cx="1143000" cy="3363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algn="l"/>
            <a:r>
              <a:rPr lang="nn-NO" sz="1400" b="1" dirty="0">
                <a:solidFill>
                  <a:srgbClr val="2B3494"/>
                </a:solidFill>
                <a:latin typeface="Gilroy SemiBold" panose="00000700000000000000" pitchFamily="50" charset="-52"/>
                <a:ea typeface="Verdana" panose="020B0604030504040204" pitchFamily="34" charset="0"/>
              </a:rPr>
              <a:t>psbank.ru</a:t>
            </a:r>
            <a:endParaRPr sz="1400" b="1" dirty="0">
              <a:solidFill>
                <a:srgbClr val="2B3494"/>
              </a:solidFill>
              <a:latin typeface="Gilroy SemiBold" panose="00000700000000000000" pitchFamily="50" charset="-52"/>
              <a:ea typeface="Verdana" panose="020B060403050404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4" y="5333846"/>
            <a:ext cx="1528479" cy="4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58" y="243278"/>
            <a:ext cx="1019738" cy="310538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558066" y="3172880"/>
            <a:ext cx="577498" cy="577498"/>
          </a:xfrm>
          <a:prstGeom prst="ellipse">
            <a:avLst/>
          </a:prstGeom>
          <a:solidFill>
            <a:srgbClr val="2B2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59091" y="4769031"/>
            <a:ext cx="577498" cy="577498"/>
          </a:xfrm>
          <a:prstGeom prst="ellipse">
            <a:avLst/>
          </a:prstGeom>
          <a:solidFill>
            <a:srgbClr val="2B2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1855" y="195904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Универсальный Банк с государственным участием</a:t>
            </a:r>
            <a:endParaRPr lang="ru-RU" sz="2000" b="1" kern="0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23484" y="3099963"/>
            <a:ext cx="1874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Опорный </a:t>
            </a:r>
            <a:r>
              <a:rPr lang="ru-RU" sz="1400" dirty="0" smtClean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Банк </a:t>
            </a:r>
            <a:r>
              <a:rPr lang="ru-RU" sz="1400" dirty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/>
            </a:r>
            <a:br>
              <a:rPr lang="ru-RU" sz="1400" dirty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ru-RU" sz="1400" dirty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для осуществления Гособоронзаказа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24554" y="1512159"/>
            <a:ext cx="2223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Банк с 25-летней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историей, для бизнеса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и людей</a:t>
            </a:r>
            <a:endParaRPr lang="ru-RU" sz="1400" dirty="0">
              <a:latin typeface="Gilroy" panose="00000500000000000000" pitchFamily="50" charset="-52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23484" y="4693804"/>
            <a:ext cx="2223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latin typeface="Gilroy" panose="00000500000000000000" pitchFamily="50" charset="-52"/>
                <a:ea typeface="Segoe UI Historic" panose="020B0502040204020203" pitchFamily="34" charset="0"/>
                <a:cs typeface="Segoe UI Historic" panose="020B0502040204020203" pitchFamily="34" charset="0"/>
              </a:rPr>
              <a:t>Включен в список стратегических предприятий России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3" y="3322732"/>
            <a:ext cx="318966" cy="31896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8" y="4860827"/>
            <a:ext cx="369384" cy="370036"/>
          </a:xfrm>
          <a:prstGeom prst="rect">
            <a:avLst/>
          </a:prstGeom>
        </p:spPr>
      </p:pic>
      <p:grpSp>
        <p:nvGrpSpPr>
          <p:cNvPr id="40" name="Group 57"/>
          <p:cNvGrpSpPr/>
          <p:nvPr/>
        </p:nvGrpSpPr>
        <p:grpSpPr>
          <a:xfrm>
            <a:off x="3178334" y="891363"/>
            <a:ext cx="8903723" cy="5132388"/>
            <a:chOff x="1569016" y="1069976"/>
            <a:chExt cx="8903723" cy="5132388"/>
          </a:xfrm>
          <a:solidFill>
            <a:schemeClr val="bg1">
              <a:lumMod val="85000"/>
            </a:schemeClr>
          </a:solidFill>
        </p:grpSpPr>
        <p:sp>
          <p:nvSpPr>
            <p:cNvPr id="41" name="Фигура">
              <a:extLst>
                <a:ext uri="{FF2B5EF4-FFF2-40B4-BE49-F238E27FC236}">
                  <a16:creationId xmlns:a16="http://schemas.microsoft.com/office/drawing/2014/main" id="{E15106BD-9636-0049-8C3B-3B29F4BC85F6}"/>
                </a:ext>
              </a:extLst>
            </p:cNvPr>
            <p:cNvSpPr/>
            <p:nvPr/>
          </p:nvSpPr>
          <p:spPr>
            <a:xfrm>
              <a:off x="4721226" y="2101851"/>
              <a:ext cx="3489325" cy="410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6" y="13689"/>
                  </a:moveTo>
                  <a:lnTo>
                    <a:pt x="19006" y="13706"/>
                  </a:lnTo>
                  <a:lnTo>
                    <a:pt x="18957" y="13664"/>
                  </a:lnTo>
                  <a:lnTo>
                    <a:pt x="18907" y="13639"/>
                  </a:lnTo>
                  <a:lnTo>
                    <a:pt x="18848" y="13614"/>
                  </a:lnTo>
                  <a:lnTo>
                    <a:pt x="18789" y="13572"/>
                  </a:lnTo>
                  <a:lnTo>
                    <a:pt x="18721" y="13530"/>
                  </a:lnTo>
                  <a:lnTo>
                    <a:pt x="18681" y="13505"/>
                  </a:lnTo>
                  <a:lnTo>
                    <a:pt x="18662" y="13480"/>
                  </a:lnTo>
                  <a:lnTo>
                    <a:pt x="18613" y="13438"/>
                  </a:lnTo>
                  <a:lnTo>
                    <a:pt x="18603" y="13413"/>
                  </a:lnTo>
                  <a:lnTo>
                    <a:pt x="18583" y="13321"/>
                  </a:lnTo>
                  <a:lnTo>
                    <a:pt x="18554" y="13238"/>
                  </a:lnTo>
                  <a:lnTo>
                    <a:pt x="18524" y="13204"/>
                  </a:lnTo>
                  <a:lnTo>
                    <a:pt x="18524" y="13162"/>
                  </a:lnTo>
                  <a:lnTo>
                    <a:pt x="18504" y="13146"/>
                  </a:lnTo>
                  <a:lnTo>
                    <a:pt x="18475" y="13137"/>
                  </a:lnTo>
                  <a:lnTo>
                    <a:pt x="18475" y="13121"/>
                  </a:lnTo>
                  <a:lnTo>
                    <a:pt x="18445" y="13095"/>
                  </a:lnTo>
                  <a:lnTo>
                    <a:pt x="18259" y="13095"/>
                  </a:lnTo>
                  <a:lnTo>
                    <a:pt x="18259" y="13137"/>
                  </a:lnTo>
                  <a:lnTo>
                    <a:pt x="18239" y="13162"/>
                  </a:lnTo>
                  <a:lnTo>
                    <a:pt x="18229" y="13187"/>
                  </a:lnTo>
                  <a:lnTo>
                    <a:pt x="18210" y="13213"/>
                  </a:lnTo>
                  <a:lnTo>
                    <a:pt x="18200" y="13229"/>
                  </a:lnTo>
                  <a:lnTo>
                    <a:pt x="18180" y="13238"/>
                  </a:lnTo>
                  <a:lnTo>
                    <a:pt x="18013" y="13238"/>
                  </a:lnTo>
                  <a:lnTo>
                    <a:pt x="17974" y="13229"/>
                  </a:lnTo>
                  <a:lnTo>
                    <a:pt x="17944" y="13213"/>
                  </a:lnTo>
                  <a:lnTo>
                    <a:pt x="17944" y="13204"/>
                  </a:lnTo>
                  <a:lnTo>
                    <a:pt x="17934" y="13187"/>
                  </a:lnTo>
                  <a:lnTo>
                    <a:pt x="17905" y="13171"/>
                  </a:lnTo>
                  <a:lnTo>
                    <a:pt x="17866" y="13146"/>
                  </a:lnTo>
                  <a:lnTo>
                    <a:pt x="17856" y="13112"/>
                  </a:lnTo>
                  <a:lnTo>
                    <a:pt x="17797" y="13029"/>
                  </a:lnTo>
                  <a:lnTo>
                    <a:pt x="17777" y="12987"/>
                  </a:lnTo>
                  <a:lnTo>
                    <a:pt x="17748" y="12953"/>
                  </a:lnTo>
                  <a:lnTo>
                    <a:pt x="17649" y="12870"/>
                  </a:lnTo>
                  <a:lnTo>
                    <a:pt x="17620" y="12861"/>
                  </a:lnTo>
                  <a:lnTo>
                    <a:pt x="17610" y="12845"/>
                  </a:lnTo>
                  <a:lnTo>
                    <a:pt x="17571" y="12828"/>
                  </a:lnTo>
                  <a:lnTo>
                    <a:pt x="17532" y="12828"/>
                  </a:lnTo>
                  <a:lnTo>
                    <a:pt x="17502" y="12820"/>
                  </a:lnTo>
                  <a:lnTo>
                    <a:pt x="17453" y="12820"/>
                  </a:lnTo>
                  <a:lnTo>
                    <a:pt x="17345" y="12828"/>
                  </a:lnTo>
                  <a:lnTo>
                    <a:pt x="17217" y="12828"/>
                  </a:lnTo>
                  <a:lnTo>
                    <a:pt x="17197" y="12845"/>
                  </a:lnTo>
                  <a:lnTo>
                    <a:pt x="17168" y="12861"/>
                  </a:lnTo>
                  <a:lnTo>
                    <a:pt x="17138" y="12870"/>
                  </a:lnTo>
                  <a:lnTo>
                    <a:pt x="17109" y="12886"/>
                  </a:lnTo>
                  <a:lnTo>
                    <a:pt x="17089" y="12895"/>
                  </a:lnTo>
                  <a:lnTo>
                    <a:pt x="17060" y="12911"/>
                  </a:lnTo>
                  <a:lnTo>
                    <a:pt x="17050" y="12928"/>
                  </a:lnTo>
                  <a:lnTo>
                    <a:pt x="17050" y="12937"/>
                  </a:lnTo>
                  <a:lnTo>
                    <a:pt x="17021" y="12962"/>
                  </a:lnTo>
                  <a:lnTo>
                    <a:pt x="17021" y="12978"/>
                  </a:lnTo>
                  <a:lnTo>
                    <a:pt x="17001" y="13003"/>
                  </a:lnTo>
                  <a:lnTo>
                    <a:pt x="17001" y="13054"/>
                  </a:lnTo>
                  <a:lnTo>
                    <a:pt x="16971" y="13095"/>
                  </a:lnTo>
                  <a:lnTo>
                    <a:pt x="16971" y="13146"/>
                  </a:lnTo>
                  <a:lnTo>
                    <a:pt x="16952" y="13213"/>
                  </a:lnTo>
                  <a:lnTo>
                    <a:pt x="16942" y="13279"/>
                  </a:lnTo>
                  <a:lnTo>
                    <a:pt x="16942" y="13346"/>
                  </a:lnTo>
                  <a:lnTo>
                    <a:pt x="16922" y="13413"/>
                  </a:lnTo>
                  <a:lnTo>
                    <a:pt x="16903" y="13489"/>
                  </a:lnTo>
                  <a:lnTo>
                    <a:pt x="16893" y="13547"/>
                  </a:lnTo>
                  <a:lnTo>
                    <a:pt x="16863" y="13580"/>
                  </a:lnTo>
                  <a:lnTo>
                    <a:pt x="16844" y="13614"/>
                  </a:lnTo>
                  <a:lnTo>
                    <a:pt x="16814" y="13647"/>
                  </a:lnTo>
                  <a:lnTo>
                    <a:pt x="16765" y="13714"/>
                  </a:lnTo>
                  <a:lnTo>
                    <a:pt x="16726" y="13781"/>
                  </a:lnTo>
                  <a:lnTo>
                    <a:pt x="16657" y="13848"/>
                  </a:lnTo>
                  <a:lnTo>
                    <a:pt x="16608" y="13898"/>
                  </a:lnTo>
                  <a:lnTo>
                    <a:pt x="16598" y="13940"/>
                  </a:lnTo>
                  <a:lnTo>
                    <a:pt x="16569" y="13982"/>
                  </a:lnTo>
                  <a:lnTo>
                    <a:pt x="16569" y="14015"/>
                  </a:lnTo>
                  <a:lnTo>
                    <a:pt x="16549" y="14057"/>
                  </a:lnTo>
                  <a:lnTo>
                    <a:pt x="16519" y="14057"/>
                  </a:lnTo>
                  <a:lnTo>
                    <a:pt x="16490" y="14049"/>
                  </a:lnTo>
                  <a:lnTo>
                    <a:pt x="16470" y="14032"/>
                  </a:lnTo>
                  <a:lnTo>
                    <a:pt x="16441" y="14032"/>
                  </a:lnTo>
                  <a:lnTo>
                    <a:pt x="16411" y="14007"/>
                  </a:lnTo>
                  <a:lnTo>
                    <a:pt x="16382" y="13965"/>
                  </a:lnTo>
                  <a:lnTo>
                    <a:pt x="16352" y="13940"/>
                  </a:lnTo>
                  <a:lnTo>
                    <a:pt x="16313" y="13915"/>
                  </a:lnTo>
                  <a:lnTo>
                    <a:pt x="16303" y="13898"/>
                  </a:lnTo>
                  <a:lnTo>
                    <a:pt x="16284" y="13890"/>
                  </a:lnTo>
                  <a:lnTo>
                    <a:pt x="16205" y="13890"/>
                  </a:lnTo>
                  <a:lnTo>
                    <a:pt x="16175" y="13898"/>
                  </a:lnTo>
                  <a:lnTo>
                    <a:pt x="16146" y="13898"/>
                  </a:lnTo>
                  <a:lnTo>
                    <a:pt x="16097" y="13923"/>
                  </a:lnTo>
                  <a:lnTo>
                    <a:pt x="16058" y="13957"/>
                  </a:lnTo>
                  <a:lnTo>
                    <a:pt x="16008" y="13990"/>
                  </a:lnTo>
                  <a:lnTo>
                    <a:pt x="15910" y="14074"/>
                  </a:lnTo>
                  <a:lnTo>
                    <a:pt x="15881" y="14107"/>
                  </a:lnTo>
                  <a:lnTo>
                    <a:pt x="15831" y="14149"/>
                  </a:lnTo>
                  <a:lnTo>
                    <a:pt x="15792" y="14191"/>
                  </a:lnTo>
                  <a:lnTo>
                    <a:pt x="15743" y="14233"/>
                  </a:lnTo>
                  <a:lnTo>
                    <a:pt x="15694" y="14266"/>
                  </a:lnTo>
                  <a:lnTo>
                    <a:pt x="15664" y="14283"/>
                  </a:lnTo>
                  <a:lnTo>
                    <a:pt x="15655" y="14300"/>
                  </a:lnTo>
                  <a:lnTo>
                    <a:pt x="15605" y="14308"/>
                  </a:lnTo>
                  <a:lnTo>
                    <a:pt x="15586" y="14325"/>
                  </a:lnTo>
                  <a:lnTo>
                    <a:pt x="15556" y="14333"/>
                  </a:lnTo>
                  <a:lnTo>
                    <a:pt x="15389" y="14333"/>
                  </a:lnTo>
                  <a:lnTo>
                    <a:pt x="15350" y="14325"/>
                  </a:lnTo>
                  <a:lnTo>
                    <a:pt x="15320" y="14308"/>
                  </a:lnTo>
                  <a:lnTo>
                    <a:pt x="15311" y="14308"/>
                  </a:lnTo>
                  <a:lnTo>
                    <a:pt x="15281" y="14300"/>
                  </a:lnTo>
                  <a:lnTo>
                    <a:pt x="15281" y="14266"/>
                  </a:lnTo>
                  <a:lnTo>
                    <a:pt x="15262" y="14258"/>
                  </a:lnTo>
                  <a:lnTo>
                    <a:pt x="15242" y="14233"/>
                  </a:lnTo>
                  <a:lnTo>
                    <a:pt x="15242" y="14216"/>
                  </a:lnTo>
                  <a:lnTo>
                    <a:pt x="15232" y="14191"/>
                  </a:lnTo>
                  <a:lnTo>
                    <a:pt x="15232" y="13305"/>
                  </a:lnTo>
                  <a:lnTo>
                    <a:pt x="15242" y="13254"/>
                  </a:lnTo>
                  <a:lnTo>
                    <a:pt x="15281" y="13171"/>
                  </a:lnTo>
                  <a:lnTo>
                    <a:pt x="15281" y="13137"/>
                  </a:lnTo>
                  <a:lnTo>
                    <a:pt x="15311" y="13095"/>
                  </a:lnTo>
                  <a:lnTo>
                    <a:pt x="15311" y="13054"/>
                  </a:lnTo>
                  <a:lnTo>
                    <a:pt x="15320" y="13003"/>
                  </a:lnTo>
                  <a:lnTo>
                    <a:pt x="15232" y="12962"/>
                  </a:lnTo>
                  <a:lnTo>
                    <a:pt x="15134" y="12928"/>
                  </a:lnTo>
                  <a:lnTo>
                    <a:pt x="15094" y="12895"/>
                  </a:lnTo>
                  <a:lnTo>
                    <a:pt x="15055" y="12886"/>
                  </a:lnTo>
                  <a:lnTo>
                    <a:pt x="15026" y="12845"/>
                  </a:lnTo>
                  <a:lnTo>
                    <a:pt x="14986" y="12828"/>
                  </a:lnTo>
                  <a:lnTo>
                    <a:pt x="14947" y="12794"/>
                  </a:lnTo>
                  <a:lnTo>
                    <a:pt x="14937" y="12769"/>
                  </a:lnTo>
                  <a:lnTo>
                    <a:pt x="14918" y="12728"/>
                  </a:lnTo>
                  <a:lnTo>
                    <a:pt x="14888" y="12711"/>
                  </a:lnTo>
                  <a:lnTo>
                    <a:pt x="14878" y="12661"/>
                  </a:lnTo>
                  <a:lnTo>
                    <a:pt x="14878" y="12610"/>
                  </a:lnTo>
                  <a:lnTo>
                    <a:pt x="14859" y="12552"/>
                  </a:lnTo>
                  <a:lnTo>
                    <a:pt x="14859" y="12343"/>
                  </a:lnTo>
                  <a:lnTo>
                    <a:pt x="14839" y="12334"/>
                  </a:lnTo>
                  <a:lnTo>
                    <a:pt x="14829" y="12301"/>
                  </a:lnTo>
                  <a:lnTo>
                    <a:pt x="14809" y="12301"/>
                  </a:lnTo>
                  <a:lnTo>
                    <a:pt x="14800" y="12276"/>
                  </a:lnTo>
                  <a:lnTo>
                    <a:pt x="14760" y="12276"/>
                  </a:lnTo>
                  <a:lnTo>
                    <a:pt x="14751" y="12268"/>
                  </a:lnTo>
                  <a:lnTo>
                    <a:pt x="14701" y="12268"/>
                  </a:lnTo>
                  <a:lnTo>
                    <a:pt x="14652" y="12234"/>
                  </a:lnTo>
                  <a:lnTo>
                    <a:pt x="14642" y="12226"/>
                  </a:lnTo>
                  <a:lnTo>
                    <a:pt x="14613" y="12226"/>
                  </a:lnTo>
                  <a:lnTo>
                    <a:pt x="14613" y="12209"/>
                  </a:lnTo>
                  <a:lnTo>
                    <a:pt x="14574" y="12201"/>
                  </a:lnTo>
                  <a:lnTo>
                    <a:pt x="14574" y="12176"/>
                  </a:lnTo>
                  <a:lnTo>
                    <a:pt x="14564" y="12142"/>
                  </a:lnTo>
                  <a:lnTo>
                    <a:pt x="14544" y="12117"/>
                  </a:lnTo>
                  <a:lnTo>
                    <a:pt x="14544" y="12092"/>
                  </a:lnTo>
                  <a:lnTo>
                    <a:pt x="14534" y="12042"/>
                  </a:lnTo>
                  <a:lnTo>
                    <a:pt x="14534" y="12000"/>
                  </a:lnTo>
                  <a:lnTo>
                    <a:pt x="14515" y="11958"/>
                  </a:lnTo>
                  <a:lnTo>
                    <a:pt x="14505" y="11925"/>
                  </a:lnTo>
                  <a:lnTo>
                    <a:pt x="14505" y="11891"/>
                  </a:lnTo>
                  <a:lnTo>
                    <a:pt x="14485" y="11866"/>
                  </a:lnTo>
                  <a:lnTo>
                    <a:pt x="14485" y="11841"/>
                  </a:lnTo>
                  <a:lnTo>
                    <a:pt x="14456" y="11816"/>
                  </a:lnTo>
                  <a:lnTo>
                    <a:pt x="14456" y="11791"/>
                  </a:lnTo>
                  <a:lnTo>
                    <a:pt x="14426" y="11766"/>
                  </a:lnTo>
                  <a:lnTo>
                    <a:pt x="14407" y="11741"/>
                  </a:lnTo>
                  <a:lnTo>
                    <a:pt x="14397" y="11707"/>
                  </a:lnTo>
                  <a:lnTo>
                    <a:pt x="14377" y="11699"/>
                  </a:lnTo>
                  <a:lnTo>
                    <a:pt x="14328" y="11657"/>
                  </a:lnTo>
                  <a:lnTo>
                    <a:pt x="14298" y="11649"/>
                  </a:lnTo>
                  <a:lnTo>
                    <a:pt x="14269" y="11615"/>
                  </a:lnTo>
                  <a:lnTo>
                    <a:pt x="14210" y="11590"/>
                  </a:lnTo>
                  <a:lnTo>
                    <a:pt x="14171" y="11590"/>
                  </a:lnTo>
                  <a:lnTo>
                    <a:pt x="14102" y="11582"/>
                  </a:lnTo>
                  <a:lnTo>
                    <a:pt x="14004" y="11548"/>
                  </a:lnTo>
                  <a:lnTo>
                    <a:pt x="14004" y="11523"/>
                  </a:lnTo>
                  <a:lnTo>
                    <a:pt x="14023" y="11515"/>
                  </a:lnTo>
                  <a:lnTo>
                    <a:pt x="14033" y="11490"/>
                  </a:lnTo>
                  <a:lnTo>
                    <a:pt x="14053" y="11473"/>
                  </a:lnTo>
                  <a:lnTo>
                    <a:pt x="14063" y="11448"/>
                  </a:lnTo>
                  <a:lnTo>
                    <a:pt x="14082" y="11431"/>
                  </a:lnTo>
                  <a:lnTo>
                    <a:pt x="14102" y="11406"/>
                  </a:lnTo>
                  <a:lnTo>
                    <a:pt x="14102" y="11314"/>
                  </a:lnTo>
                  <a:lnTo>
                    <a:pt x="14082" y="11298"/>
                  </a:lnTo>
                  <a:lnTo>
                    <a:pt x="14053" y="11289"/>
                  </a:lnTo>
                  <a:lnTo>
                    <a:pt x="13925" y="11264"/>
                  </a:lnTo>
                  <a:lnTo>
                    <a:pt x="13925" y="11298"/>
                  </a:lnTo>
                  <a:lnTo>
                    <a:pt x="13896" y="11264"/>
                  </a:lnTo>
                  <a:lnTo>
                    <a:pt x="13876" y="11264"/>
                  </a:lnTo>
                  <a:lnTo>
                    <a:pt x="13797" y="11272"/>
                  </a:lnTo>
                  <a:lnTo>
                    <a:pt x="13650" y="11272"/>
                  </a:lnTo>
                  <a:lnTo>
                    <a:pt x="13620" y="11264"/>
                  </a:lnTo>
                  <a:lnTo>
                    <a:pt x="13552" y="11247"/>
                  </a:lnTo>
                  <a:lnTo>
                    <a:pt x="13493" y="11222"/>
                  </a:lnTo>
                  <a:lnTo>
                    <a:pt x="13473" y="11206"/>
                  </a:lnTo>
                  <a:lnTo>
                    <a:pt x="13414" y="11206"/>
                  </a:lnTo>
                  <a:lnTo>
                    <a:pt x="13394" y="11197"/>
                  </a:lnTo>
                  <a:lnTo>
                    <a:pt x="13306" y="11206"/>
                  </a:lnTo>
                  <a:lnTo>
                    <a:pt x="13100" y="11206"/>
                  </a:lnTo>
                  <a:lnTo>
                    <a:pt x="13060" y="11197"/>
                  </a:lnTo>
                  <a:lnTo>
                    <a:pt x="13060" y="10838"/>
                  </a:lnTo>
                  <a:lnTo>
                    <a:pt x="13070" y="10813"/>
                  </a:lnTo>
                  <a:lnTo>
                    <a:pt x="13070" y="10771"/>
                  </a:lnTo>
                  <a:lnTo>
                    <a:pt x="13090" y="10746"/>
                  </a:lnTo>
                  <a:lnTo>
                    <a:pt x="13119" y="10721"/>
                  </a:lnTo>
                  <a:lnTo>
                    <a:pt x="13149" y="10679"/>
                  </a:lnTo>
                  <a:lnTo>
                    <a:pt x="13168" y="10654"/>
                  </a:lnTo>
                  <a:lnTo>
                    <a:pt x="13198" y="10612"/>
                  </a:lnTo>
                  <a:lnTo>
                    <a:pt x="13208" y="10603"/>
                  </a:lnTo>
                  <a:lnTo>
                    <a:pt x="13208" y="10587"/>
                  </a:lnTo>
                  <a:lnTo>
                    <a:pt x="13227" y="10578"/>
                  </a:lnTo>
                  <a:lnTo>
                    <a:pt x="13227" y="10562"/>
                  </a:lnTo>
                  <a:lnTo>
                    <a:pt x="13208" y="10520"/>
                  </a:lnTo>
                  <a:lnTo>
                    <a:pt x="13208" y="10486"/>
                  </a:lnTo>
                  <a:lnTo>
                    <a:pt x="13198" y="10461"/>
                  </a:lnTo>
                  <a:lnTo>
                    <a:pt x="13178" y="10420"/>
                  </a:lnTo>
                  <a:lnTo>
                    <a:pt x="13119" y="10369"/>
                  </a:lnTo>
                  <a:lnTo>
                    <a:pt x="13090" y="10336"/>
                  </a:lnTo>
                  <a:lnTo>
                    <a:pt x="13070" y="10302"/>
                  </a:lnTo>
                  <a:lnTo>
                    <a:pt x="13011" y="10244"/>
                  </a:lnTo>
                  <a:lnTo>
                    <a:pt x="12952" y="10194"/>
                  </a:lnTo>
                  <a:lnTo>
                    <a:pt x="12913" y="10152"/>
                  </a:lnTo>
                  <a:lnTo>
                    <a:pt x="12903" y="10127"/>
                  </a:lnTo>
                  <a:lnTo>
                    <a:pt x="12883" y="10085"/>
                  </a:lnTo>
                  <a:lnTo>
                    <a:pt x="12874" y="10052"/>
                  </a:lnTo>
                  <a:lnTo>
                    <a:pt x="12874" y="9926"/>
                  </a:lnTo>
                  <a:lnTo>
                    <a:pt x="12883" y="9901"/>
                  </a:lnTo>
                  <a:lnTo>
                    <a:pt x="12883" y="9868"/>
                  </a:lnTo>
                  <a:lnTo>
                    <a:pt x="12903" y="9834"/>
                  </a:lnTo>
                  <a:lnTo>
                    <a:pt x="12903" y="9784"/>
                  </a:lnTo>
                  <a:lnTo>
                    <a:pt x="12883" y="9776"/>
                  </a:lnTo>
                  <a:lnTo>
                    <a:pt x="12883" y="9742"/>
                  </a:lnTo>
                  <a:lnTo>
                    <a:pt x="12854" y="9717"/>
                  </a:lnTo>
                  <a:lnTo>
                    <a:pt x="12824" y="9709"/>
                  </a:lnTo>
                  <a:lnTo>
                    <a:pt x="12795" y="9692"/>
                  </a:lnTo>
                  <a:lnTo>
                    <a:pt x="12687" y="9675"/>
                  </a:lnTo>
                  <a:lnTo>
                    <a:pt x="12608" y="9650"/>
                  </a:lnTo>
                  <a:lnTo>
                    <a:pt x="12618" y="9625"/>
                  </a:lnTo>
                  <a:lnTo>
                    <a:pt x="12618" y="9617"/>
                  </a:lnTo>
                  <a:lnTo>
                    <a:pt x="12638" y="9583"/>
                  </a:lnTo>
                  <a:lnTo>
                    <a:pt x="12667" y="9575"/>
                  </a:lnTo>
                  <a:lnTo>
                    <a:pt x="12697" y="9533"/>
                  </a:lnTo>
                  <a:lnTo>
                    <a:pt x="12795" y="9483"/>
                  </a:lnTo>
                  <a:lnTo>
                    <a:pt x="12844" y="9441"/>
                  </a:lnTo>
                  <a:lnTo>
                    <a:pt x="12854" y="9441"/>
                  </a:lnTo>
                  <a:lnTo>
                    <a:pt x="12874" y="9416"/>
                  </a:lnTo>
                  <a:lnTo>
                    <a:pt x="12874" y="9165"/>
                  </a:lnTo>
                  <a:lnTo>
                    <a:pt x="12854" y="9056"/>
                  </a:lnTo>
                  <a:lnTo>
                    <a:pt x="12844" y="8964"/>
                  </a:lnTo>
                  <a:lnTo>
                    <a:pt x="12824" y="8872"/>
                  </a:lnTo>
                  <a:lnTo>
                    <a:pt x="12795" y="8780"/>
                  </a:lnTo>
                  <a:lnTo>
                    <a:pt x="12746" y="8689"/>
                  </a:lnTo>
                  <a:lnTo>
                    <a:pt x="12716" y="8613"/>
                  </a:lnTo>
                  <a:lnTo>
                    <a:pt x="12687" y="8521"/>
                  </a:lnTo>
                  <a:lnTo>
                    <a:pt x="12638" y="8429"/>
                  </a:lnTo>
                  <a:lnTo>
                    <a:pt x="12608" y="8346"/>
                  </a:lnTo>
                  <a:lnTo>
                    <a:pt x="12549" y="8254"/>
                  </a:lnTo>
                  <a:lnTo>
                    <a:pt x="12500" y="8178"/>
                  </a:lnTo>
                  <a:lnTo>
                    <a:pt x="12451" y="8095"/>
                  </a:lnTo>
                  <a:lnTo>
                    <a:pt x="12392" y="8020"/>
                  </a:lnTo>
                  <a:lnTo>
                    <a:pt x="12343" y="7936"/>
                  </a:lnTo>
                  <a:lnTo>
                    <a:pt x="12372" y="7928"/>
                  </a:lnTo>
                  <a:lnTo>
                    <a:pt x="12402" y="7911"/>
                  </a:lnTo>
                  <a:lnTo>
                    <a:pt x="12431" y="7886"/>
                  </a:lnTo>
                  <a:lnTo>
                    <a:pt x="12471" y="7861"/>
                  </a:lnTo>
                  <a:lnTo>
                    <a:pt x="12510" y="7819"/>
                  </a:lnTo>
                  <a:lnTo>
                    <a:pt x="12579" y="7769"/>
                  </a:lnTo>
                  <a:lnTo>
                    <a:pt x="12618" y="7710"/>
                  </a:lnTo>
                  <a:lnTo>
                    <a:pt x="12687" y="7677"/>
                  </a:lnTo>
                  <a:lnTo>
                    <a:pt x="12697" y="7652"/>
                  </a:lnTo>
                  <a:lnTo>
                    <a:pt x="12716" y="7635"/>
                  </a:lnTo>
                  <a:lnTo>
                    <a:pt x="12746" y="7618"/>
                  </a:lnTo>
                  <a:lnTo>
                    <a:pt x="12765" y="7610"/>
                  </a:lnTo>
                  <a:lnTo>
                    <a:pt x="12824" y="7610"/>
                  </a:lnTo>
                  <a:lnTo>
                    <a:pt x="12844" y="7593"/>
                  </a:lnTo>
                  <a:lnTo>
                    <a:pt x="13011" y="7593"/>
                  </a:lnTo>
                  <a:lnTo>
                    <a:pt x="13041" y="7568"/>
                  </a:lnTo>
                  <a:lnTo>
                    <a:pt x="13060" y="7543"/>
                  </a:lnTo>
                  <a:lnTo>
                    <a:pt x="13060" y="7476"/>
                  </a:lnTo>
                  <a:lnTo>
                    <a:pt x="13021" y="7426"/>
                  </a:lnTo>
                  <a:lnTo>
                    <a:pt x="13021" y="7401"/>
                  </a:lnTo>
                  <a:lnTo>
                    <a:pt x="12991" y="7367"/>
                  </a:lnTo>
                  <a:lnTo>
                    <a:pt x="12982" y="7342"/>
                  </a:lnTo>
                  <a:lnTo>
                    <a:pt x="12962" y="7334"/>
                  </a:lnTo>
                  <a:lnTo>
                    <a:pt x="12962" y="7309"/>
                  </a:lnTo>
                  <a:lnTo>
                    <a:pt x="13227" y="6740"/>
                  </a:lnTo>
                  <a:lnTo>
                    <a:pt x="13257" y="6715"/>
                  </a:lnTo>
                  <a:lnTo>
                    <a:pt x="13306" y="6682"/>
                  </a:lnTo>
                  <a:lnTo>
                    <a:pt x="13355" y="6673"/>
                  </a:lnTo>
                  <a:lnTo>
                    <a:pt x="13414" y="6648"/>
                  </a:lnTo>
                  <a:lnTo>
                    <a:pt x="13434" y="6631"/>
                  </a:lnTo>
                  <a:lnTo>
                    <a:pt x="13463" y="6623"/>
                  </a:lnTo>
                  <a:lnTo>
                    <a:pt x="13493" y="6606"/>
                  </a:lnTo>
                  <a:lnTo>
                    <a:pt x="13493" y="6581"/>
                  </a:lnTo>
                  <a:lnTo>
                    <a:pt x="13522" y="6564"/>
                  </a:lnTo>
                  <a:lnTo>
                    <a:pt x="13522" y="6539"/>
                  </a:lnTo>
                  <a:lnTo>
                    <a:pt x="13542" y="6514"/>
                  </a:lnTo>
                  <a:lnTo>
                    <a:pt x="13552" y="6489"/>
                  </a:lnTo>
                  <a:lnTo>
                    <a:pt x="13542" y="6464"/>
                  </a:lnTo>
                  <a:lnTo>
                    <a:pt x="13542" y="6447"/>
                  </a:lnTo>
                  <a:lnTo>
                    <a:pt x="13522" y="6431"/>
                  </a:lnTo>
                  <a:lnTo>
                    <a:pt x="13502" y="6406"/>
                  </a:lnTo>
                  <a:lnTo>
                    <a:pt x="13493" y="6380"/>
                  </a:lnTo>
                  <a:lnTo>
                    <a:pt x="13443" y="6372"/>
                  </a:lnTo>
                  <a:lnTo>
                    <a:pt x="13414" y="6339"/>
                  </a:lnTo>
                  <a:lnTo>
                    <a:pt x="13365" y="6330"/>
                  </a:lnTo>
                  <a:lnTo>
                    <a:pt x="13355" y="6305"/>
                  </a:lnTo>
                  <a:lnTo>
                    <a:pt x="13306" y="6263"/>
                  </a:lnTo>
                  <a:lnTo>
                    <a:pt x="13286" y="6238"/>
                  </a:lnTo>
                  <a:lnTo>
                    <a:pt x="13286" y="6213"/>
                  </a:lnTo>
                  <a:lnTo>
                    <a:pt x="13276" y="6180"/>
                  </a:lnTo>
                  <a:lnTo>
                    <a:pt x="13276" y="6130"/>
                  </a:lnTo>
                  <a:lnTo>
                    <a:pt x="13257" y="6088"/>
                  </a:lnTo>
                  <a:lnTo>
                    <a:pt x="13257" y="6029"/>
                  </a:lnTo>
                  <a:lnTo>
                    <a:pt x="13247" y="5987"/>
                  </a:lnTo>
                  <a:lnTo>
                    <a:pt x="13247" y="5962"/>
                  </a:lnTo>
                  <a:lnTo>
                    <a:pt x="13208" y="5937"/>
                  </a:lnTo>
                  <a:lnTo>
                    <a:pt x="13208" y="5921"/>
                  </a:lnTo>
                  <a:lnTo>
                    <a:pt x="13198" y="5895"/>
                  </a:lnTo>
                  <a:lnTo>
                    <a:pt x="13168" y="5870"/>
                  </a:lnTo>
                  <a:lnTo>
                    <a:pt x="13139" y="5837"/>
                  </a:lnTo>
                  <a:lnTo>
                    <a:pt x="13100" y="5812"/>
                  </a:lnTo>
                  <a:lnTo>
                    <a:pt x="13070" y="5803"/>
                  </a:lnTo>
                  <a:lnTo>
                    <a:pt x="13021" y="5762"/>
                  </a:lnTo>
                  <a:lnTo>
                    <a:pt x="12952" y="5720"/>
                  </a:lnTo>
                  <a:lnTo>
                    <a:pt x="12883" y="5686"/>
                  </a:lnTo>
                  <a:lnTo>
                    <a:pt x="12844" y="5645"/>
                  </a:lnTo>
                  <a:lnTo>
                    <a:pt x="12824" y="5620"/>
                  </a:lnTo>
                  <a:lnTo>
                    <a:pt x="12795" y="5578"/>
                  </a:lnTo>
                  <a:lnTo>
                    <a:pt x="12765" y="5553"/>
                  </a:lnTo>
                  <a:lnTo>
                    <a:pt x="12746" y="5528"/>
                  </a:lnTo>
                  <a:lnTo>
                    <a:pt x="12726" y="5486"/>
                  </a:lnTo>
                  <a:lnTo>
                    <a:pt x="12716" y="5469"/>
                  </a:lnTo>
                  <a:lnTo>
                    <a:pt x="12697" y="5444"/>
                  </a:lnTo>
                  <a:lnTo>
                    <a:pt x="12697" y="5419"/>
                  </a:lnTo>
                  <a:lnTo>
                    <a:pt x="12687" y="5369"/>
                  </a:lnTo>
                  <a:lnTo>
                    <a:pt x="12667" y="5327"/>
                  </a:lnTo>
                  <a:lnTo>
                    <a:pt x="12667" y="5310"/>
                  </a:lnTo>
                  <a:lnTo>
                    <a:pt x="12657" y="5302"/>
                  </a:lnTo>
                  <a:lnTo>
                    <a:pt x="12638" y="5277"/>
                  </a:lnTo>
                  <a:lnTo>
                    <a:pt x="12608" y="5252"/>
                  </a:lnTo>
                  <a:lnTo>
                    <a:pt x="12549" y="5218"/>
                  </a:lnTo>
                  <a:lnTo>
                    <a:pt x="12510" y="5210"/>
                  </a:lnTo>
                  <a:lnTo>
                    <a:pt x="12549" y="5143"/>
                  </a:lnTo>
                  <a:lnTo>
                    <a:pt x="12559" y="5093"/>
                  </a:lnTo>
                  <a:lnTo>
                    <a:pt x="12589" y="5059"/>
                  </a:lnTo>
                  <a:lnTo>
                    <a:pt x="12589" y="5034"/>
                  </a:lnTo>
                  <a:lnTo>
                    <a:pt x="12608" y="5009"/>
                  </a:lnTo>
                  <a:lnTo>
                    <a:pt x="12608" y="4959"/>
                  </a:lnTo>
                  <a:lnTo>
                    <a:pt x="12618" y="4934"/>
                  </a:lnTo>
                  <a:lnTo>
                    <a:pt x="12618" y="4900"/>
                  </a:lnTo>
                  <a:lnTo>
                    <a:pt x="12638" y="4875"/>
                  </a:lnTo>
                  <a:lnTo>
                    <a:pt x="12638" y="4808"/>
                  </a:lnTo>
                  <a:lnTo>
                    <a:pt x="12589" y="4808"/>
                  </a:lnTo>
                  <a:lnTo>
                    <a:pt x="12559" y="4783"/>
                  </a:lnTo>
                  <a:lnTo>
                    <a:pt x="12530" y="4775"/>
                  </a:lnTo>
                  <a:lnTo>
                    <a:pt x="12480" y="4758"/>
                  </a:lnTo>
                  <a:lnTo>
                    <a:pt x="12451" y="4750"/>
                  </a:lnTo>
                  <a:lnTo>
                    <a:pt x="12402" y="4758"/>
                  </a:lnTo>
                  <a:lnTo>
                    <a:pt x="12363" y="4758"/>
                  </a:lnTo>
                  <a:lnTo>
                    <a:pt x="12343" y="4783"/>
                  </a:lnTo>
                  <a:lnTo>
                    <a:pt x="12294" y="4783"/>
                  </a:lnTo>
                  <a:lnTo>
                    <a:pt x="12284" y="4808"/>
                  </a:lnTo>
                  <a:lnTo>
                    <a:pt x="12264" y="4808"/>
                  </a:lnTo>
                  <a:lnTo>
                    <a:pt x="12245" y="4825"/>
                  </a:lnTo>
                  <a:lnTo>
                    <a:pt x="12235" y="4850"/>
                  </a:lnTo>
                  <a:lnTo>
                    <a:pt x="12235" y="4875"/>
                  </a:lnTo>
                  <a:lnTo>
                    <a:pt x="12245" y="4892"/>
                  </a:lnTo>
                  <a:lnTo>
                    <a:pt x="12264" y="4917"/>
                  </a:lnTo>
                  <a:lnTo>
                    <a:pt x="12363" y="5001"/>
                  </a:lnTo>
                  <a:lnTo>
                    <a:pt x="12421" y="5034"/>
                  </a:lnTo>
                  <a:lnTo>
                    <a:pt x="12431" y="5051"/>
                  </a:lnTo>
                  <a:lnTo>
                    <a:pt x="12431" y="5059"/>
                  </a:lnTo>
                  <a:lnTo>
                    <a:pt x="12451" y="5076"/>
                  </a:lnTo>
                  <a:lnTo>
                    <a:pt x="12451" y="5093"/>
                  </a:lnTo>
                  <a:lnTo>
                    <a:pt x="12431" y="5101"/>
                  </a:lnTo>
                  <a:lnTo>
                    <a:pt x="12421" y="5118"/>
                  </a:lnTo>
                  <a:lnTo>
                    <a:pt x="12402" y="5143"/>
                  </a:lnTo>
                  <a:lnTo>
                    <a:pt x="12392" y="5168"/>
                  </a:lnTo>
                  <a:lnTo>
                    <a:pt x="12363" y="5210"/>
                  </a:lnTo>
                  <a:lnTo>
                    <a:pt x="12343" y="5235"/>
                  </a:lnTo>
                  <a:lnTo>
                    <a:pt x="12186" y="5369"/>
                  </a:lnTo>
                  <a:lnTo>
                    <a:pt x="12127" y="5394"/>
                  </a:lnTo>
                  <a:lnTo>
                    <a:pt x="12068" y="5436"/>
                  </a:lnTo>
                  <a:lnTo>
                    <a:pt x="12019" y="5469"/>
                  </a:lnTo>
                  <a:lnTo>
                    <a:pt x="11891" y="5511"/>
                  </a:lnTo>
                  <a:lnTo>
                    <a:pt x="11783" y="5578"/>
                  </a:lnTo>
                  <a:lnTo>
                    <a:pt x="11734" y="5594"/>
                  </a:lnTo>
                  <a:lnTo>
                    <a:pt x="11694" y="5628"/>
                  </a:lnTo>
                  <a:lnTo>
                    <a:pt x="11645" y="5653"/>
                  </a:lnTo>
                  <a:lnTo>
                    <a:pt x="11616" y="5695"/>
                  </a:lnTo>
                  <a:lnTo>
                    <a:pt x="11616" y="5620"/>
                  </a:lnTo>
                  <a:lnTo>
                    <a:pt x="11625" y="5578"/>
                  </a:lnTo>
                  <a:lnTo>
                    <a:pt x="11655" y="5536"/>
                  </a:lnTo>
                  <a:lnTo>
                    <a:pt x="11675" y="5486"/>
                  </a:lnTo>
                  <a:lnTo>
                    <a:pt x="11704" y="5436"/>
                  </a:lnTo>
                  <a:lnTo>
                    <a:pt x="11734" y="5377"/>
                  </a:lnTo>
                  <a:lnTo>
                    <a:pt x="11773" y="5327"/>
                  </a:lnTo>
                  <a:lnTo>
                    <a:pt x="11940" y="5093"/>
                  </a:lnTo>
                  <a:lnTo>
                    <a:pt x="12264" y="4691"/>
                  </a:lnTo>
                  <a:lnTo>
                    <a:pt x="12363" y="4549"/>
                  </a:lnTo>
                  <a:lnTo>
                    <a:pt x="12402" y="4482"/>
                  </a:lnTo>
                  <a:lnTo>
                    <a:pt x="12451" y="4415"/>
                  </a:lnTo>
                  <a:lnTo>
                    <a:pt x="12480" y="4340"/>
                  </a:lnTo>
                  <a:lnTo>
                    <a:pt x="12549" y="4273"/>
                  </a:lnTo>
                  <a:lnTo>
                    <a:pt x="12579" y="4206"/>
                  </a:lnTo>
                  <a:lnTo>
                    <a:pt x="12608" y="4123"/>
                  </a:lnTo>
                  <a:lnTo>
                    <a:pt x="12638" y="4064"/>
                  </a:lnTo>
                  <a:lnTo>
                    <a:pt x="12667" y="3980"/>
                  </a:lnTo>
                  <a:lnTo>
                    <a:pt x="12687" y="3914"/>
                  </a:lnTo>
                  <a:lnTo>
                    <a:pt x="12697" y="3838"/>
                  </a:lnTo>
                  <a:lnTo>
                    <a:pt x="12716" y="3755"/>
                  </a:lnTo>
                  <a:lnTo>
                    <a:pt x="12716" y="3663"/>
                  </a:lnTo>
                  <a:lnTo>
                    <a:pt x="12697" y="3638"/>
                  </a:lnTo>
                  <a:lnTo>
                    <a:pt x="12697" y="3613"/>
                  </a:lnTo>
                  <a:lnTo>
                    <a:pt x="12687" y="3587"/>
                  </a:lnTo>
                  <a:lnTo>
                    <a:pt x="12657" y="3521"/>
                  </a:lnTo>
                  <a:lnTo>
                    <a:pt x="12579" y="3387"/>
                  </a:lnTo>
                  <a:lnTo>
                    <a:pt x="12510" y="3311"/>
                  </a:lnTo>
                  <a:lnTo>
                    <a:pt x="12471" y="3245"/>
                  </a:lnTo>
                  <a:lnTo>
                    <a:pt x="12392" y="3186"/>
                  </a:lnTo>
                  <a:lnTo>
                    <a:pt x="12323" y="3128"/>
                  </a:lnTo>
                  <a:lnTo>
                    <a:pt x="12264" y="3069"/>
                  </a:lnTo>
                  <a:lnTo>
                    <a:pt x="12186" y="3036"/>
                  </a:lnTo>
                  <a:lnTo>
                    <a:pt x="12107" y="2977"/>
                  </a:lnTo>
                  <a:lnTo>
                    <a:pt x="12078" y="2969"/>
                  </a:lnTo>
                  <a:lnTo>
                    <a:pt x="12028" y="2952"/>
                  </a:lnTo>
                  <a:lnTo>
                    <a:pt x="12019" y="2927"/>
                  </a:lnTo>
                  <a:lnTo>
                    <a:pt x="11969" y="2927"/>
                  </a:lnTo>
                  <a:lnTo>
                    <a:pt x="11940" y="2902"/>
                  </a:lnTo>
                  <a:lnTo>
                    <a:pt x="11625" y="2902"/>
                  </a:lnTo>
                  <a:lnTo>
                    <a:pt x="11567" y="2910"/>
                  </a:lnTo>
                  <a:lnTo>
                    <a:pt x="11508" y="2927"/>
                  </a:lnTo>
                  <a:lnTo>
                    <a:pt x="11468" y="2927"/>
                  </a:lnTo>
                  <a:lnTo>
                    <a:pt x="11458" y="2935"/>
                  </a:lnTo>
                  <a:lnTo>
                    <a:pt x="11429" y="2952"/>
                  </a:lnTo>
                  <a:lnTo>
                    <a:pt x="11409" y="2969"/>
                  </a:lnTo>
                  <a:lnTo>
                    <a:pt x="11399" y="3019"/>
                  </a:lnTo>
                  <a:lnTo>
                    <a:pt x="11380" y="3061"/>
                  </a:lnTo>
                  <a:lnTo>
                    <a:pt x="11380" y="3086"/>
                  </a:lnTo>
                  <a:lnTo>
                    <a:pt x="11360" y="3128"/>
                  </a:lnTo>
                  <a:lnTo>
                    <a:pt x="11331" y="3136"/>
                  </a:lnTo>
                  <a:lnTo>
                    <a:pt x="11321" y="3161"/>
                  </a:lnTo>
                  <a:lnTo>
                    <a:pt x="11301" y="3178"/>
                  </a:lnTo>
                  <a:lnTo>
                    <a:pt x="11272" y="3178"/>
                  </a:lnTo>
                  <a:lnTo>
                    <a:pt x="11252" y="3186"/>
                  </a:lnTo>
                  <a:lnTo>
                    <a:pt x="11085" y="3186"/>
                  </a:lnTo>
                  <a:lnTo>
                    <a:pt x="11085" y="3178"/>
                  </a:lnTo>
                  <a:lnTo>
                    <a:pt x="11105" y="3153"/>
                  </a:lnTo>
                  <a:lnTo>
                    <a:pt x="11114" y="3128"/>
                  </a:lnTo>
                  <a:lnTo>
                    <a:pt x="11144" y="3069"/>
                  </a:lnTo>
                  <a:lnTo>
                    <a:pt x="11164" y="3036"/>
                  </a:lnTo>
                  <a:lnTo>
                    <a:pt x="11173" y="2994"/>
                  </a:lnTo>
                  <a:lnTo>
                    <a:pt x="11213" y="2952"/>
                  </a:lnTo>
                  <a:lnTo>
                    <a:pt x="11213" y="2902"/>
                  </a:lnTo>
                  <a:lnTo>
                    <a:pt x="11193" y="2877"/>
                  </a:lnTo>
                  <a:lnTo>
                    <a:pt x="11173" y="2860"/>
                  </a:lnTo>
                  <a:lnTo>
                    <a:pt x="11164" y="2843"/>
                  </a:lnTo>
                  <a:lnTo>
                    <a:pt x="11144" y="2835"/>
                  </a:lnTo>
                  <a:lnTo>
                    <a:pt x="11114" y="2818"/>
                  </a:lnTo>
                  <a:lnTo>
                    <a:pt x="11085" y="2810"/>
                  </a:lnTo>
                  <a:lnTo>
                    <a:pt x="11036" y="2793"/>
                  </a:lnTo>
                  <a:lnTo>
                    <a:pt x="10810" y="2793"/>
                  </a:lnTo>
                  <a:lnTo>
                    <a:pt x="10731" y="2810"/>
                  </a:lnTo>
                  <a:lnTo>
                    <a:pt x="10633" y="2818"/>
                  </a:lnTo>
                  <a:lnTo>
                    <a:pt x="10633" y="2810"/>
                  </a:lnTo>
                  <a:lnTo>
                    <a:pt x="10623" y="2810"/>
                  </a:lnTo>
                  <a:lnTo>
                    <a:pt x="10623" y="2793"/>
                  </a:lnTo>
                  <a:lnTo>
                    <a:pt x="10633" y="2785"/>
                  </a:lnTo>
                  <a:lnTo>
                    <a:pt x="10653" y="2785"/>
                  </a:lnTo>
                  <a:lnTo>
                    <a:pt x="10702" y="2751"/>
                  </a:lnTo>
                  <a:lnTo>
                    <a:pt x="10771" y="2718"/>
                  </a:lnTo>
                  <a:lnTo>
                    <a:pt x="10810" y="2701"/>
                  </a:lnTo>
                  <a:lnTo>
                    <a:pt x="10820" y="2676"/>
                  </a:lnTo>
                  <a:lnTo>
                    <a:pt x="10839" y="2676"/>
                  </a:lnTo>
                  <a:lnTo>
                    <a:pt x="10839" y="2659"/>
                  </a:lnTo>
                  <a:lnTo>
                    <a:pt x="10849" y="2651"/>
                  </a:lnTo>
                  <a:lnTo>
                    <a:pt x="10849" y="2584"/>
                  </a:lnTo>
                  <a:lnTo>
                    <a:pt x="10839" y="2567"/>
                  </a:lnTo>
                  <a:lnTo>
                    <a:pt x="10839" y="2559"/>
                  </a:lnTo>
                  <a:lnTo>
                    <a:pt x="10761" y="2492"/>
                  </a:lnTo>
                  <a:lnTo>
                    <a:pt x="10731" y="2475"/>
                  </a:lnTo>
                  <a:lnTo>
                    <a:pt x="10682" y="2467"/>
                  </a:lnTo>
                  <a:lnTo>
                    <a:pt x="10633" y="2450"/>
                  </a:lnTo>
                  <a:lnTo>
                    <a:pt x="10603" y="2442"/>
                  </a:lnTo>
                  <a:lnTo>
                    <a:pt x="10436" y="2442"/>
                  </a:lnTo>
                  <a:lnTo>
                    <a:pt x="10397" y="2450"/>
                  </a:lnTo>
                  <a:lnTo>
                    <a:pt x="10368" y="2467"/>
                  </a:lnTo>
                  <a:lnTo>
                    <a:pt x="10368" y="2475"/>
                  </a:lnTo>
                  <a:lnTo>
                    <a:pt x="10358" y="2500"/>
                  </a:lnTo>
                  <a:lnTo>
                    <a:pt x="10338" y="2517"/>
                  </a:lnTo>
                  <a:lnTo>
                    <a:pt x="10328" y="2542"/>
                  </a:lnTo>
                  <a:lnTo>
                    <a:pt x="10289" y="2567"/>
                  </a:lnTo>
                  <a:lnTo>
                    <a:pt x="10279" y="2609"/>
                  </a:lnTo>
                  <a:lnTo>
                    <a:pt x="10250" y="2659"/>
                  </a:lnTo>
                  <a:lnTo>
                    <a:pt x="10151" y="2793"/>
                  </a:lnTo>
                  <a:lnTo>
                    <a:pt x="10122" y="2860"/>
                  </a:lnTo>
                  <a:lnTo>
                    <a:pt x="10073" y="2927"/>
                  </a:lnTo>
                  <a:lnTo>
                    <a:pt x="10033" y="2969"/>
                  </a:lnTo>
                  <a:lnTo>
                    <a:pt x="10014" y="2994"/>
                  </a:lnTo>
                  <a:lnTo>
                    <a:pt x="9994" y="3002"/>
                  </a:lnTo>
                  <a:lnTo>
                    <a:pt x="9994" y="3086"/>
                  </a:lnTo>
                  <a:lnTo>
                    <a:pt x="10063" y="3203"/>
                  </a:lnTo>
                  <a:lnTo>
                    <a:pt x="10073" y="3245"/>
                  </a:lnTo>
                  <a:lnTo>
                    <a:pt x="10073" y="3311"/>
                  </a:lnTo>
                  <a:lnTo>
                    <a:pt x="10063" y="3337"/>
                  </a:lnTo>
                  <a:lnTo>
                    <a:pt x="10063" y="3345"/>
                  </a:lnTo>
                  <a:lnTo>
                    <a:pt x="10043" y="3362"/>
                  </a:lnTo>
                  <a:lnTo>
                    <a:pt x="10033" y="3378"/>
                  </a:lnTo>
                  <a:lnTo>
                    <a:pt x="10014" y="3387"/>
                  </a:lnTo>
                  <a:lnTo>
                    <a:pt x="9984" y="3403"/>
                  </a:lnTo>
                  <a:lnTo>
                    <a:pt x="9965" y="3412"/>
                  </a:lnTo>
                  <a:lnTo>
                    <a:pt x="9935" y="3429"/>
                  </a:lnTo>
                  <a:lnTo>
                    <a:pt x="9906" y="3437"/>
                  </a:lnTo>
                  <a:lnTo>
                    <a:pt x="9876" y="3437"/>
                  </a:lnTo>
                  <a:lnTo>
                    <a:pt x="9827" y="3429"/>
                  </a:lnTo>
                  <a:lnTo>
                    <a:pt x="9798" y="3412"/>
                  </a:lnTo>
                  <a:lnTo>
                    <a:pt x="9670" y="3412"/>
                  </a:lnTo>
                  <a:lnTo>
                    <a:pt x="9670" y="3429"/>
                  </a:lnTo>
                  <a:lnTo>
                    <a:pt x="9640" y="3454"/>
                  </a:lnTo>
                  <a:lnTo>
                    <a:pt x="9640" y="3470"/>
                  </a:lnTo>
                  <a:lnTo>
                    <a:pt x="9660" y="3479"/>
                  </a:lnTo>
                  <a:lnTo>
                    <a:pt x="9660" y="3495"/>
                  </a:lnTo>
                  <a:lnTo>
                    <a:pt x="9670" y="3504"/>
                  </a:lnTo>
                  <a:lnTo>
                    <a:pt x="9670" y="3521"/>
                  </a:lnTo>
                  <a:lnTo>
                    <a:pt x="9699" y="3546"/>
                  </a:lnTo>
                  <a:lnTo>
                    <a:pt x="9719" y="3571"/>
                  </a:lnTo>
                  <a:lnTo>
                    <a:pt x="9778" y="3629"/>
                  </a:lnTo>
                  <a:lnTo>
                    <a:pt x="9857" y="3688"/>
                  </a:lnTo>
                  <a:lnTo>
                    <a:pt x="9798" y="3679"/>
                  </a:lnTo>
                  <a:lnTo>
                    <a:pt x="9748" y="3654"/>
                  </a:lnTo>
                  <a:lnTo>
                    <a:pt x="9699" y="3654"/>
                  </a:lnTo>
                  <a:lnTo>
                    <a:pt x="9670" y="3638"/>
                  </a:lnTo>
                  <a:lnTo>
                    <a:pt x="9621" y="3638"/>
                  </a:lnTo>
                  <a:lnTo>
                    <a:pt x="9581" y="3654"/>
                  </a:lnTo>
                  <a:lnTo>
                    <a:pt x="9552" y="3688"/>
                  </a:lnTo>
                  <a:lnTo>
                    <a:pt x="9454" y="3771"/>
                  </a:lnTo>
                  <a:lnTo>
                    <a:pt x="9395" y="3813"/>
                  </a:lnTo>
                  <a:lnTo>
                    <a:pt x="9346" y="3847"/>
                  </a:lnTo>
                  <a:lnTo>
                    <a:pt x="9316" y="3863"/>
                  </a:lnTo>
                  <a:lnTo>
                    <a:pt x="9296" y="3872"/>
                  </a:lnTo>
                  <a:lnTo>
                    <a:pt x="9237" y="3872"/>
                  </a:lnTo>
                  <a:lnTo>
                    <a:pt x="9237" y="3863"/>
                  </a:lnTo>
                  <a:lnTo>
                    <a:pt x="9218" y="3863"/>
                  </a:lnTo>
                  <a:lnTo>
                    <a:pt x="9218" y="3847"/>
                  </a:lnTo>
                  <a:lnTo>
                    <a:pt x="9237" y="3838"/>
                  </a:lnTo>
                  <a:lnTo>
                    <a:pt x="9257" y="3797"/>
                  </a:lnTo>
                  <a:lnTo>
                    <a:pt x="9267" y="3746"/>
                  </a:lnTo>
                  <a:lnTo>
                    <a:pt x="9296" y="3721"/>
                  </a:lnTo>
                  <a:lnTo>
                    <a:pt x="9296" y="3629"/>
                  </a:lnTo>
                  <a:lnTo>
                    <a:pt x="9287" y="3629"/>
                  </a:lnTo>
                  <a:lnTo>
                    <a:pt x="9267" y="3613"/>
                  </a:lnTo>
                  <a:lnTo>
                    <a:pt x="9237" y="3613"/>
                  </a:lnTo>
                  <a:lnTo>
                    <a:pt x="9188" y="3654"/>
                  </a:lnTo>
                  <a:lnTo>
                    <a:pt x="9149" y="3679"/>
                  </a:lnTo>
                  <a:lnTo>
                    <a:pt x="9110" y="3688"/>
                  </a:lnTo>
                  <a:lnTo>
                    <a:pt x="9070" y="3721"/>
                  </a:lnTo>
                  <a:lnTo>
                    <a:pt x="9031" y="3721"/>
                  </a:lnTo>
                  <a:lnTo>
                    <a:pt x="8992" y="3746"/>
                  </a:lnTo>
                  <a:lnTo>
                    <a:pt x="8972" y="3746"/>
                  </a:lnTo>
                  <a:lnTo>
                    <a:pt x="8943" y="3755"/>
                  </a:lnTo>
                  <a:lnTo>
                    <a:pt x="8815" y="3771"/>
                  </a:lnTo>
                  <a:lnTo>
                    <a:pt x="8707" y="3780"/>
                  </a:lnTo>
                  <a:lnTo>
                    <a:pt x="8648" y="3797"/>
                  </a:lnTo>
                  <a:lnTo>
                    <a:pt x="8569" y="3797"/>
                  </a:lnTo>
                  <a:lnTo>
                    <a:pt x="8550" y="3813"/>
                  </a:lnTo>
                  <a:lnTo>
                    <a:pt x="8540" y="3813"/>
                  </a:lnTo>
                  <a:lnTo>
                    <a:pt x="8540" y="3838"/>
                  </a:lnTo>
                  <a:lnTo>
                    <a:pt x="8569" y="3863"/>
                  </a:lnTo>
                  <a:lnTo>
                    <a:pt x="8599" y="3905"/>
                  </a:lnTo>
                  <a:lnTo>
                    <a:pt x="8628" y="3939"/>
                  </a:lnTo>
                  <a:lnTo>
                    <a:pt x="8648" y="3955"/>
                  </a:lnTo>
                  <a:lnTo>
                    <a:pt x="8648" y="3980"/>
                  </a:lnTo>
                  <a:lnTo>
                    <a:pt x="8628" y="3997"/>
                  </a:lnTo>
                  <a:lnTo>
                    <a:pt x="8618" y="3997"/>
                  </a:lnTo>
                  <a:lnTo>
                    <a:pt x="8618" y="4006"/>
                  </a:lnTo>
                  <a:lnTo>
                    <a:pt x="8589" y="4022"/>
                  </a:lnTo>
                  <a:lnTo>
                    <a:pt x="8569" y="4031"/>
                  </a:lnTo>
                  <a:lnTo>
                    <a:pt x="8540" y="4031"/>
                  </a:lnTo>
                  <a:lnTo>
                    <a:pt x="8510" y="4047"/>
                  </a:lnTo>
                  <a:lnTo>
                    <a:pt x="8412" y="4064"/>
                  </a:lnTo>
                  <a:lnTo>
                    <a:pt x="8333" y="4089"/>
                  </a:lnTo>
                  <a:lnTo>
                    <a:pt x="8245" y="4098"/>
                  </a:lnTo>
                  <a:lnTo>
                    <a:pt x="8147" y="4139"/>
                  </a:lnTo>
                  <a:lnTo>
                    <a:pt x="8107" y="4139"/>
                  </a:lnTo>
                  <a:lnTo>
                    <a:pt x="8009" y="4190"/>
                  </a:lnTo>
                  <a:lnTo>
                    <a:pt x="7980" y="4206"/>
                  </a:lnTo>
                  <a:lnTo>
                    <a:pt x="7921" y="4248"/>
                  </a:lnTo>
                  <a:lnTo>
                    <a:pt x="7852" y="4282"/>
                  </a:lnTo>
                  <a:lnTo>
                    <a:pt x="7813" y="4315"/>
                  </a:lnTo>
                  <a:lnTo>
                    <a:pt x="7763" y="4365"/>
                  </a:lnTo>
                  <a:lnTo>
                    <a:pt x="7655" y="4415"/>
                  </a:lnTo>
                  <a:lnTo>
                    <a:pt x="7577" y="4499"/>
                  </a:lnTo>
                  <a:lnTo>
                    <a:pt x="7518" y="4574"/>
                  </a:lnTo>
                  <a:lnTo>
                    <a:pt x="7439" y="4658"/>
                  </a:lnTo>
                  <a:lnTo>
                    <a:pt x="7370" y="4716"/>
                  </a:lnTo>
                  <a:lnTo>
                    <a:pt x="7311" y="4808"/>
                  </a:lnTo>
                  <a:lnTo>
                    <a:pt x="7292" y="4825"/>
                  </a:lnTo>
                  <a:lnTo>
                    <a:pt x="7282" y="4850"/>
                  </a:lnTo>
                  <a:lnTo>
                    <a:pt x="7282" y="4867"/>
                  </a:lnTo>
                  <a:lnTo>
                    <a:pt x="7262" y="4892"/>
                  </a:lnTo>
                  <a:lnTo>
                    <a:pt x="7282" y="4934"/>
                  </a:lnTo>
                  <a:lnTo>
                    <a:pt x="7282" y="4984"/>
                  </a:lnTo>
                  <a:lnTo>
                    <a:pt x="7292" y="5026"/>
                  </a:lnTo>
                  <a:lnTo>
                    <a:pt x="7331" y="5093"/>
                  </a:lnTo>
                  <a:lnTo>
                    <a:pt x="7361" y="5168"/>
                  </a:lnTo>
                  <a:lnTo>
                    <a:pt x="7370" y="5235"/>
                  </a:lnTo>
                  <a:lnTo>
                    <a:pt x="7410" y="5302"/>
                  </a:lnTo>
                  <a:lnTo>
                    <a:pt x="7439" y="5369"/>
                  </a:lnTo>
                  <a:lnTo>
                    <a:pt x="7449" y="5402"/>
                  </a:lnTo>
                  <a:lnTo>
                    <a:pt x="7449" y="5469"/>
                  </a:lnTo>
                  <a:lnTo>
                    <a:pt x="7410" y="5469"/>
                  </a:lnTo>
                  <a:lnTo>
                    <a:pt x="7390" y="5461"/>
                  </a:lnTo>
                  <a:lnTo>
                    <a:pt x="7361" y="5444"/>
                  </a:lnTo>
                  <a:lnTo>
                    <a:pt x="7331" y="5419"/>
                  </a:lnTo>
                  <a:lnTo>
                    <a:pt x="7233" y="5369"/>
                  </a:lnTo>
                  <a:lnTo>
                    <a:pt x="7125" y="5377"/>
                  </a:lnTo>
                  <a:lnTo>
                    <a:pt x="7046" y="5394"/>
                  </a:lnTo>
                  <a:lnTo>
                    <a:pt x="6967" y="5402"/>
                  </a:lnTo>
                  <a:lnTo>
                    <a:pt x="6889" y="5402"/>
                  </a:lnTo>
                  <a:lnTo>
                    <a:pt x="6751" y="5419"/>
                  </a:lnTo>
                  <a:lnTo>
                    <a:pt x="6319" y="5419"/>
                  </a:lnTo>
                  <a:lnTo>
                    <a:pt x="6191" y="5402"/>
                  </a:lnTo>
                  <a:lnTo>
                    <a:pt x="6112" y="5419"/>
                  </a:lnTo>
                  <a:lnTo>
                    <a:pt x="5995" y="5419"/>
                  </a:lnTo>
                  <a:lnTo>
                    <a:pt x="5926" y="5444"/>
                  </a:lnTo>
                  <a:lnTo>
                    <a:pt x="5896" y="5461"/>
                  </a:lnTo>
                  <a:lnTo>
                    <a:pt x="5857" y="5486"/>
                  </a:lnTo>
                  <a:lnTo>
                    <a:pt x="5837" y="5486"/>
                  </a:lnTo>
                  <a:lnTo>
                    <a:pt x="5818" y="5511"/>
                  </a:lnTo>
                  <a:lnTo>
                    <a:pt x="5808" y="5536"/>
                  </a:lnTo>
                  <a:lnTo>
                    <a:pt x="5788" y="5553"/>
                  </a:lnTo>
                  <a:lnTo>
                    <a:pt x="5788" y="5686"/>
                  </a:lnTo>
                  <a:lnTo>
                    <a:pt x="5818" y="5737"/>
                  </a:lnTo>
                  <a:lnTo>
                    <a:pt x="5837" y="5787"/>
                  </a:lnTo>
                  <a:lnTo>
                    <a:pt x="5867" y="5854"/>
                  </a:lnTo>
                  <a:lnTo>
                    <a:pt x="5916" y="5921"/>
                  </a:lnTo>
                  <a:lnTo>
                    <a:pt x="5916" y="6013"/>
                  </a:lnTo>
                  <a:lnTo>
                    <a:pt x="5886" y="6088"/>
                  </a:lnTo>
                  <a:lnTo>
                    <a:pt x="5867" y="6155"/>
                  </a:lnTo>
                  <a:lnTo>
                    <a:pt x="5867" y="6263"/>
                  </a:lnTo>
                  <a:lnTo>
                    <a:pt x="5886" y="6305"/>
                  </a:lnTo>
                  <a:lnTo>
                    <a:pt x="5896" y="6305"/>
                  </a:lnTo>
                  <a:lnTo>
                    <a:pt x="5916" y="6330"/>
                  </a:lnTo>
                  <a:lnTo>
                    <a:pt x="5916" y="6339"/>
                  </a:lnTo>
                  <a:lnTo>
                    <a:pt x="5975" y="6372"/>
                  </a:lnTo>
                  <a:lnTo>
                    <a:pt x="5995" y="6380"/>
                  </a:lnTo>
                  <a:lnTo>
                    <a:pt x="6024" y="6397"/>
                  </a:lnTo>
                  <a:lnTo>
                    <a:pt x="6054" y="6406"/>
                  </a:lnTo>
                  <a:lnTo>
                    <a:pt x="6073" y="6406"/>
                  </a:lnTo>
                  <a:lnTo>
                    <a:pt x="6073" y="6397"/>
                  </a:lnTo>
                  <a:lnTo>
                    <a:pt x="6083" y="6397"/>
                  </a:lnTo>
                  <a:lnTo>
                    <a:pt x="6103" y="6406"/>
                  </a:lnTo>
                  <a:lnTo>
                    <a:pt x="6112" y="6406"/>
                  </a:lnTo>
                  <a:lnTo>
                    <a:pt x="6112" y="6431"/>
                  </a:lnTo>
                  <a:lnTo>
                    <a:pt x="6152" y="6472"/>
                  </a:lnTo>
                  <a:lnTo>
                    <a:pt x="6181" y="6539"/>
                  </a:lnTo>
                  <a:lnTo>
                    <a:pt x="6181" y="6556"/>
                  </a:lnTo>
                  <a:lnTo>
                    <a:pt x="6191" y="6590"/>
                  </a:lnTo>
                  <a:lnTo>
                    <a:pt x="6191" y="6623"/>
                  </a:lnTo>
                  <a:lnTo>
                    <a:pt x="6211" y="6648"/>
                  </a:lnTo>
                  <a:lnTo>
                    <a:pt x="6221" y="6648"/>
                  </a:lnTo>
                  <a:lnTo>
                    <a:pt x="6240" y="6656"/>
                  </a:lnTo>
                  <a:lnTo>
                    <a:pt x="6270" y="6656"/>
                  </a:lnTo>
                  <a:lnTo>
                    <a:pt x="6270" y="6648"/>
                  </a:lnTo>
                  <a:lnTo>
                    <a:pt x="6299" y="6648"/>
                  </a:lnTo>
                  <a:lnTo>
                    <a:pt x="6348" y="6715"/>
                  </a:lnTo>
                  <a:lnTo>
                    <a:pt x="6397" y="6774"/>
                  </a:lnTo>
                  <a:lnTo>
                    <a:pt x="6407" y="6790"/>
                  </a:lnTo>
                  <a:lnTo>
                    <a:pt x="6427" y="6832"/>
                  </a:lnTo>
                  <a:lnTo>
                    <a:pt x="6447" y="6857"/>
                  </a:lnTo>
                  <a:lnTo>
                    <a:pt x="6447" y="6932"/>
                  </a:lnTo>
                  <a:lnTo>
                    <a:pt x="6427" y="6966"/>
                  </a:lnTo>
                  <a:lnTo>
                    <a:pt x="6407" y="6991"/>
                  </a:lnTo>
                  <a:lnTo>
                    <a:pt x="6378" y="7024"/>
                  </a:lnTo>
                  <a:lnTo>
                    <a:pt x="6348" y="7066"/>
                  </a:lnTo>
                  <a:lnTo>
                    <a:pt x="6270" y="7133"/>
                  </a:lnTo>
                  <a:lnTo>
                    <a:pt x="6299" y="7217"/>
                  </a:lnTo>
                  <a:lnTo>
                    <a:pt x="6368" y="7342"/>
                  </a:lnTo>
                  <a:lnTo>
                    <a:pt x="6397" y="7434"/>
                  </a:lnTo>
                  <a:lnTo>
                    <a:pt x="6427" y="7518"/>
                  </a:lnTo>
                  <a:lnTo>
                    <a:pt x="6427" y="7652"/>
                  </a:lnTo>
                  <a:lnTo>
                    <a:pt x="6378" y="7702"/>
                  </a:lnTo>
                  <a:lnTo>
                    <a:pt x="6348" y="7752"/>
                  </a:lnTo>
                  <a:lnTo>
                    <a:pt x="6319" y="7794"/>
                  </a:lnTo>
                  <a:lnTo>
                    <a:pt x="6270" y="7836"/>
                  </a:lnTo>
                  <a:lnTo>
                    <a:pt x="6260" y="7861"/>
                  </a:lnTo>
                  <a:lnTo>
                    <a:pt x="6240" y="7869"/>
                  </a:lnTo>
                  <a:lnTo>
                    <a:pt x="6221" y="7886"/>
                  </a:lnTo>
                  <a:lnTo>
                    <a:pt x="6191" y="7886"/>
                  </a:lnTo>
                  <a:lnTo>
                    <a:pt x="6181" y="7869"/>
                  </a:lnTo>
                  <a:lnTo>
                    <a:pt x="6181" y="7861"/>
                  </a:lnTo>
                  <a:lnTo>
                    <a:pt x="6162" y="7844"/>
                  </a:lnTo>
                  <a:lnTo>
                    <a:pt x="6152" y="7819"/>
                  </a:lnTo>
                  <a:lnTo>
                    <a:pt x="6112" y="7777"/>
                  </a:lnTo>
                  <a:lnTo>
                    <a:pt x="6181" y="7685"/>
                  </a:lnTo>
                  <a:lnTo>
                    <a:pt x="6211" y="7593"/>
                  </a:lnTo>
                  <a:lnTo>
                    <a:pt x="6240" y="7518"/>
                  </a:lnTo>
                  <a:lnTo>
                    <a:pt x="6260" y="7451"/>
                  </a:lnTo>
                  <a:lnTo>
                    <a:pt x="6260" y="7317"/>
                  </a:lnTo>
                  <a:lnTo>
                    <a:pt x="6240" y="7309"/>
                  </a:lnTo>
                  <a:lnTo>
                    <a:pt x="6181" y="7309"/>
                  </a:lnTo>
                  <a:lnTo>
                    <a:pt x="6181" y="7317"/>
                  </a:lnTo>
                  <a:lnTo>
                    <a:pt x="6152" y="7334"/>
                  </a:lnTo>
                  <a:lnTo>
                    <a:pt x="6152" y="7342"/>
                  </a:lnTo>
                  <a:lnTo>
                    <a:pt x="6112" y="7359"/>
                  </a:lnTo>
                  <a:lnTo>
                    <a:pt x="6083" y="7409"/>
                  </a:lnTo>
                  <a:lnTo>
                    <a:pt x="6054" y="7493"/>
                  </a:lnTo>
                  <a:lnTo>
                    <a:pt x="6024" y="7568"/>
                  </a:lnTo>
                  <a:lnTo>
                    <a:pt x="5975" y="7677"/>
                  </a:lnTo>
                  <a:lnTo>
                    <a:pt x="5975" y="7618"/>
                  </a:lnTo>
                  <a:lnTo>
                    <a:pt x="5995" y="7543"/>
                  </a:lnTo>
                  <a:lnTo>
                    <a:pt x="6024" y="7459"/>
                  </a:lnTo>
                  <a:lnTo>
                    <a:pt x="6054" y="7359"/>
                  </a:lnTo>
                  <a:lnTo>
                    <a:pt x="6073" y="7267"/>
                  </a:lnTo>
                  <a:lnTo>
                    <a:pt x="6103" y="7175"/>
                  </a:lnTo>
                  <a:lnTo>
                    <a:pt x="6112" y="7133"/>
                  </a:lnTo>
                  <a:lnTo>
                    <a:pt x="6132" y="7091"/>
                  </a:lnTo>
                  <a:lnTo>
                    <a:pt x="6152" y="7066"/>
                  </a:lnTo>
                  <a:lnTo>
                    <a:pt x="6162" y="7058"/>
                  </a:lnTo>
                  <a:lnTo>
                    <a:pt x="6221" y="6966"/>
                  </a:lnTo>
                  <a:lnTo>
                    <a:pt x="6270" y="6882"/>
                  </a:lnTo>
                  <a:lnTo>
                    <a:pt x="6270" y="6857"/>
                  </a:lnTo>
                  <a:lnTo>
                    <a:pt x="6299" y="6832"/>
                  </a:lnTo>
                  <a:lnTo>
                    <a:pt x="6299" y="6765"/>
                  </a:lnTo>
                  <a:lnTo>
                    <a:pt x="6289" y="6748"/>
                  </a:lnTo>
                  <a:lnTo>
                    <a:pt x="6270" y="6748"/>
                  </a:lnTo>
                  <a:lnTo>
                    <a:pt x="6270" y="6740"/>
                  </a:lnTo>
                  <a:lnTo>
                    <a:pt x="6221" y="6740"/>
                  </a:lnTo>
                  <a:lnTo>
                    <a:pt x="6152" y="6748"/>
                  </a:lnTo>
                  <a:lnTo>
                    <a:pt x="5975" y="6748"/>
                  </a:lnTo>
                  <a:lnTo>
                    <a:pt x="5945" y="6723"/>
                  </a:lnTo>
                  <a:lnTo>
                    <a:pt x="5926" y="6715"/>
                  </a:lnTo>
                  <a:lnTo>
                    <a:pt x="5916" y="6698"/>
                  </a:lnTo>
                  <a:lnTo>
                    <a:pt x="5916" y="6673"/>
                  </a:lnTo>
                  <a:lnTo>
                    <a:pt x="5857" y="6590"/>
                  </a:lnTo>
                  <a:lnTo>
                    <a:pt x="5837" y="6556"/>
                  </a:lnTo>
                  <a:lnTo>
                    <a:pt x="5808" y="6531"/>
                  </a:lnTo>
                  <a:lnTo>
                    <a:pt x="5759" y="6472"/>
                  </a:lnTo>
                  <a:lnTo>
                    <a:pt x="5651" y="6380"/>
                  </a:lnTo>
                  <a:lnTo>
                    <a:pt x="5592" y="6339"/>
                  </a:lnTo>
                  <a:lnTo>
                    <a:pt x="5513" y="6280"/>
                  </a:lnTo>
                  <a:lnTo>
                    <a:pt x="5415" y="6213"/>
                  </a:lnTo>
                  <a:lnTo>
                    <a:pt x="5415" y="6222"/>
                  </a:lnTo>
                  <a:lnTo>
                    <a:pt x="5405" y="6222"/>
                  </a:lnTo>
                  <a:lnTo>
                    <a:pt x="5375" y="6238"/>
                  </a:lnTo>
                  <a:lnTo>
                    <a:pt x="5336" y="6238"/>
                  </a:lnTo>
                  <a:lnTo>
                    <a:pt x="5326" y="6263"/>
                  </a:lnTo>
                  <a:lnTo>
                    <a:pt x="5307" y="6280"/>
                  </a:lnTo>
                  <a:lnTo>
                    <a:pt x="5307" y="6289"/>
                  </a:lnTo>
                  <a:lnTo>
                    <a:pt x="5326" y="6314"/>
                  </a:lnTo>
                  <a:lnTo>
                    <a:pt x="5326" y="6380"/>
                  </a:lnTo>
                  <a:lnTo>
                    <a:pt x="5336" y="6406"/>
                  </a:lnTo>
                  <a:lnTo>
                    <a:pt x="5336" y="6422"/>
                  </a:lnTo>
                  <a:lnTo>
                    <a:pt x="5375" y="6431"/>
                  </a:lnTo>
                  <a:lnTo>
                    <a:pt x="5385" y="6447"/>
                  </a:lnTo>
                  <a:lnTo>
                    <a:pt x="5415" y="6464"/>
                  </a:lnTo>
                  <a:lnTo>
                    <a:pt x="5444" y="6472"/>
                  </a:lnTo>
                  <a:lnTo>
                    <a:pt x="5484" y="6489"/>
                  </a:lnTo>
                  <a:lnTo>
                    <a:pt x="5523" y="6489"/>
                  </a:lnTo>
                  <a:lnTo>
                    <a:pt x="5542" y="6498"/>
                  </a:lnTo>
                  <a:lnTo>
                    <a:pt x="5601" y="6531"/>
                  </a:lnTo>
                  <a:lnTo>
                    <a:pt x="5621" y="6556"/>
                  </a:lnTo>
                  <a:lnTo>
                    <a:pt x="5651" y="6564"/>
                  </a:lnTo>
                  <a:lnTo>
                    <a:pt x="5651" y="6606"/>
                  </a:lnTo>
                  <a:lnTo>
                    <a:pt x="5670" y="6623"/>
                  </a:lnTo>
                  <a:lnTo>
                    <a:pt x="5670" y="6715"/>
                  </a:lnTo>
                  <a:lnTo>
                    <a:pt x="5651" y="6748"/>
                  </a:lnTo>
                  <a:lnTo>
                    <a:pt x="5651" y="6774"/>
                  </a:lnTo>
                  <a:lnTo>
                    <a:pt x="5621" y="6790"/>
                  </a:lnTo>
                  <a:lnTo>
                    <a:pt x="5601" y="6815"/>
                  </a:lnTo>
                  <a:lnTo>
                    <a:pt x="5572" y="6815"/>
                  </a:lnTo>
                  <a:lnTo>
                    <a:pt x="5562" y="6832"/>
                  </a:lnTo>
                  <a:lnTo>
                    <a:pt x="5493" y="6857"/>
                  </a:lnTo>
                  <a:lnTo>
                    <a:pt x="5444" y="6874"/>
                  </a:lnTo>
                  <a:lnTo>
                    <a:pt x="5415" y="6899"/>
                  </a:lnTo>
                  <a:lnTo>
                    <a:pt x="5415" y="6991"/>
                  </a:lnTo>
                  <a:lnTo>
                    <a:pt x="5434" y="7016"/>
                  </a:lnTo>
                  <a:lnTo>
                    <a:pt x="5444" y="7041"/>
                  </a:lnTo>
                  <a:lnTo>
                    <a:pt x="5493" y="7083"/>
                  </a:lnTo>
                  <a:lnTo>
                    <a:pt x="5542" y="7133"/>
                  </a:lnTo>
                  <a:lnTo>
                    <a:pt x="5562" y="7158"/>
                  </a:lnTo>
                  <a:lnTo>
                    <a:pt x="5592" y="7183"/>
                  </a:lnTo>
                  <a:lnTo>
                    <a:pt x="5601" y="7225"/>
                  </a:lnTo>
                  <a:lnTo>
                    <a:pt x="5621" y="7250"/>
                  </a:lnTo>
                  <a:lnTo>
                    <a:pt x="5651" y="7275"/>
                  </a:lnTo>
                  <a:lnTo>
                    <a:pt x="5651" y="7317"/>
                  </a:lnTo>
                  <a:lnTo>
                    <a:pt x="5670" y="7359"/>
                  </a:lnTo>
                  <a:lnTo>
                    <a:pt x="5670" y="7476"/>
                  </a:lnTo>
                  <a:lnTo>
                    <a:pt x="5651" y="7501"/>
                  </a:lnTo>
                  <a:lnTo>
                    <a:pt x="5651" y="7543"/>
                  </a:lnTo>
                  <a:lnTo>
                    <a:pt x="5631" y="7560"/>
                  </a:lnTo>
                  <a:lnTo>
                    <a:pt x="5621" y="7585"/>
                  </a:lnTo>
                  <a:lnTo>
                    <a:pt x="5601" y="7610"/>
                  </a:lnTo>
                  <a:lnTo>
                    <a:pt x="5513" y="7685"/>
                  </a:lnTo>
                  <a:lnTo>
                    <a:pt x="5464" y="7702"/>
                  </a:lnTo>
                  <a:lnTo>
                    <a:pt x="5415" y="7727"/>
                  </a:lnTo>
                  <a:lnTo>
                    <a:pt x="5375" y="7752"/>
                  </a:lnTo>
                  <a:lnTo>
                    <a:pt x="5326" y="7777"/>
                  </a:lnTo>
                  <a:lnTo>
                    <a:pt x="5267" y="7794"/>
                  </a:lnTo>
                  <a:lnTo>
                    <a:pt x="5228" y="7836"/>
                  </a:lnTo>
                  <a:lnTo>
                    <a:pt x="5199" y="7861"/>
                  </a:lnTo>
                  <a:lnTo>
                    <a:pt x="5189" y="7886"/>
                  </a:lnTo>
                  <a:lnTo>
                    <a:pt x="5169" y="7911"/>
                  </a:lnTo>
                  <a:lnTo>
                    <a:pt x="5169" y="7936"/>
                  </a:lnTo>
                  <a:lnTo>
                    <a:pt x="5149" y="7961"/>
                  </a:lnTo>
                  <a:lnTo>
                    <a:pt x="5149" y="8070"/>
                  </a:lnTo>
                  <a:lnTo>
                    <a:pt x="5169" y="8095"/>
                  </a:lnTo>
                  <a:lnTo>
                    <a:pt x="5189" y="8137"/>
                  </a:lnTo>
                  <a:lnTo>
                    <a:pt x="5199" y="8162"/>
                  </a:lnTo>
                  <a:lnTo>
                    <a:pt x="5248" y="8203"/>
                  </a:lnTo>
                  <a:lnTo>
                    <a:pt x="5267" y="8229"/>
                  </a:lnTo>
                  <a:lnTo>
                    <a:pt x="5297" y="8270"/>
                  </a:lnTo>
                  <a:lnTo>
                    <a:pt x="5336" y="8304"/>
                  </a:lnTo>
                  <a:lnTo>
                    <a:pt x="5385" y="8337"/>
                  </a:lnTo>
                  <a:lnTo>
                    <a:pt x="5415" y="8362"/>
                  </a:lnTo>
                  <a:lnTo>
                    <a:pt x="5513" y="8413"/>
                  </a:lnTo>
                  <a:lnTo>
                    <a:pt x="5562" y="8429"/>
                  </a:lnTo>
                  <a:lnTo>
                    <a:pt x="5592" y="8438"/>
                  </a:lnTo>
                  <a:lnTo>
                    <a:pt x="5631" y="8454"/>
                  </a:lnTo>
                  <a:lnTo>
                    <a:pt x="5729" y="8454"/>
                  </a:lnTo>
                  <a:lnTo>
                    <a:pt x="5739" y="8438"/>
                  </a:lnTo>
                  <a:lnTo>
                    <a:pt x="5818" y="8438"/>
                  </a:lnTo>
                  <a:lnTo>
                    <a:pt x="5857" y="8479"/>
                  </a:lnTo>
                  <a:lnTo>
                    <a:pt x="5965" y="8571"/>
                  </a:lnTo>
                  <a:lnTo>
                    <a:pt x="5975" y="8571"/>
                  </a:lnTo>
                  <a:lnTo>
                    <a:pt x="5995" y="8597"/>
                  </a:lnTo>
                  <a:lnTo>
                    <a:pt x="6004" y="8613"/>
                  </a:lnTo>
                  <a:lnTo>
                    <a:pt x="6044" y="8663"/>
                  </a:lnTo>
                  <a:lnTo>
                    <a:pt x="6054" y="8689"/>
                  </a:lnTo>
                  <a:lnTo>
                    <a:pt x="6054" y="8864"/>
                  </a:lnTo>
                  <a:lnTo>
                    <a:pt x="6024" y="8889"/>
                  </a:lnTo>
                  <a:lnTo>
                    <a:pt x="6004" y="8898"/>
                  </a:lnTo>
                  <a:lnTo>
                    <a:pt x="5995" y="8931"/>
                  </a:lnTo>
                  <a:lnTo>
                    <a:pt x="5965" y="8939"/>
                  </a:lnTo>
                  <a:lnTo>
                    <a:pt x="5975" y="9023"/>
                  </a:lnTo>
                  <a:lnTo>
                    <a:pt x="5995" y="9056"/>
                  </a:lnTo>
                  <a:lnTo>
                    <a:pt x="5975" y="9023"/>
                  </a:lnTo>
                  <a:lnTo>
                    <a:pt x="5995" y="9056"/>
                  </a:lnTo>
                  <a:lnTo>
                    <a:pt x="5975" y="9056"/>
                  </a:lnTo>
                  <a:lnTo>
                    <a:pt x="5975" y="9123"/>
                  </a:lnTo>
                  <a:lnTo>
                    <a:pt x="5965" y="9148"/>
                  </a:lnTo>
                  <a:lnTo>
                    <a:pt x="5945" y="9182"/>
                  </a:lnTo>
                  <a:lnTo>
                    <a:pt x="5916" y="9207"/>
                  </a:lnTo>
                  <a:lnTo>
                    <a:pt x="5896" y="9232"/>
                  </a:lnTo>
                  <a:lnTo>
                    <a:pt x="5867" y="9274"/>
                  </a:lnTo>
                  <a:lnTo>
                    <a:pt x="5857" y="9282"/>
                  </a:lnTo>
                  <a:lnTo>
                    <a:pt x="5788" y="9299"/>
                  </a:lnTo>
                  <a:lnTo>
                    <a:pt x="5739" y="9299"/>
                  </a:lnTo>
                  <a:lnTo>
                    <a:pt x="5710" y="9307"/>
                  </a:lnTo>
                  <a:lnTo>
                    <a:pt x="5700" y="9324"/>
                  </a:lnTo>
                  <a:lnTo>
                    <a:pt x="5700" y="9441"/>
                  </a:lnTo>
                  <a:lnTo>
                    <a:pt x="5710" y="9508"/>
                  </a:lnTo>
                  <a:lnTo>
                    <a:pt x="5739" y="9600"/>
                  </a:lnTo>
                  <a:lnTo>
                    <a:pt x="5778" y="9784"/>
                  </a:lnTo>
                  <a:lnTo>
                    <a:pt x="5788" y="9851"/>
                  </a:lnTo>
                  <a:lnTo>
                    <a:pt x="5818" y="9893"/>
                  </a:lnTo>
                  <a:lnTo>
                    <a:pt x="5867" y="9943"/>
                  </a:lnTo>
                  <a:lnTo>
                    <a:pt x="5926" y="9968"/>
                  </a:lnTo>
                  <a:lnTo>
                    <a:pt x="5945" y="9985"/>
                  </a:lnTo>
                  <a:lnTo>
                    <a:pt x="5945" y="9993"/>
                  </a:lnTo>
                  <a:lnTo>
                    <a:pt x="5975" y="10018"/>
                  </a:lnTo>
                  <a:lnTo>
                    <a:pt x="5975" y="10578"/>
                  </a:lnTo>
                  <a:lnTo>
                    <a:pt x="5995" y="10587"/>
                  </a:lnTo>
                  <a:lnTo>
                    <a:pt x="5995" y="10629"/>
                  </a:lnTo>
                  <a:lnTo>
                    <a:pt x="6004" y="10654"/>
                  </a:lnTo>
                  <a:lnTo>
                    <a:pt x="6024" y="10679"/>
                  </a:lnTo>
                  <a:lnTo>
                    <a:pt x="6054" y="10695"/>
                  </a:lnTo>
                  <a:lnTo>
                    <a:pt x="6073" y="10721"/>
                  </a:lnTo>
                  <a:lnTo>
                    <a:pt x="6103" y="10737"/>
                  </a:lnTo>
                  <a:lnTo>
                    <a:pt x="6152" y="10762"/>
                  </a:lnTo>
                  <a:lnTo>
                    <a:pt x="6191" y="10804"/>
                  </a:lnTo>
                  <a:lnTo>
                    <a:pt x="6260" y="10829"/>
                  </a:lnTo>
                  <a:lnTo>
                    <a:pt x="6319" y="10854"/>
                  </a:lnTo>
                  <a:lnTo>
                    <a:pt x="6319" y="11172"/>
                  </a:lnTo>
                  <a:lnTo>
                    <a:pt x="6289" y="11206"/>
                  </a:lnTo>
                  <a:lnTo>
                    <a:pt x="6270" y="11222"/>
                  </a:lnTo>
                  <a:lnTo>
                    <a:pt x="6270" y="11247"/>
                  </a:lnTo>
                  <a:lnTo>
                    <a:pt x="6260" y="11264"/>
                  </a:lnTo>
                  <a:lnTo>
                    <a:pt x="6260" y="11298"/>
                  </a:lnTo>
                  <a:lnTo>
                    <a:pt x="6270" y="11314"/>
                  </a:lnTo>
                  <a:lnTo>
                    <a:pt x="6289" y="11339"/>
                  </a:lnTo>
                  <a:lnTo>
                    <a:pt x="6319" y="11356"/>
                  </a:lnTo>
                  <a:lnTo>
                    <a:pt x="6338" y="11364"/>
                  </a:lnTo>
                  <a:lnTo>
                    <a:pt x="6368" y="11381"/>
                  </a:lnTo>
                  <a:lnTo>
                    <a:pt x="6397" y="11406"/>
                  </a:lnTo>
                  <a:lnTo>
                    <a:pt x="6447" y="11423"/>
                  </a:lnTo>
                  <a:lnTo>
                    <a:pt x="6515" y="11431"/>
                  </a:lnTo>
                  <a:lnTo>
                    <a:pt x="6584" y="11448"/>
                  </a:lnTo>
                  <a:lnTo>
                    <a:pt x="6663" y="11473"/>
                  </a:lnTo>
                  <a:lnTo>
                    <a:pt x="6722" y="11473"/>
                  </a:lnTo>
                  <a:lnTo>
                    <a:pt x="6722" y="11615"/>
                  </a:lnTo>
                  <a:lnTo>
                    <a:pt x="6751" y="11699"/>
                  </a:lnTo>
                  <a:lnTo>
                    <a:pt x="6751" y="11833"/>
                  </a:lnTo>
                  <a:lnTo>
                    <a:pt x="6741" y="11866"/>
                  </a:lnTo>
                  <a:lnTo>
                    <a:pt x="6722" y="11908"/>
                  </a:lnTo>
                  <a:lnTo>
                    <a:pt x="6702" y="11933"/>
                  </a:lnTo>
                  <a:lnTo>
                    <a:pt x="6673" y="11958"/>
                  </a:lnTo>
                  <a:lnTo>
                    <a:pt x="6643" y="11992"/>
                  </a:lnTo>
                  <a:lnTo>
                    <a:pt x="6633" y="12000"/>
                  </a:lnTo>
                  <a:lnTo>
                    <a:pt x="6584" y="12025"/>
                  </a:lnTo>
                  <a:lnTo>
                    <a:pt x="6555" y="12042"/>
                  </a:lnTo>
                  <a:lnTo>
                    <a:pt x="6515" y="12067"/>
                  </a:lnTo>
                  <a:lnTo>
                    <a:pt x="6506" y="12092"/>
                  </a:lnTo>
                  <a:lnTo>
                    <a:pt x="6447" y="12142"/>
                  </a:lnTo>
                  <a:lnTo>
                    <a:pt x="6447" y="12176"/>
                  </a:lnTo>
                  <a:lnTo>
                    <a:pt x="6427" y="12209"/>
                  </a:lnTo>
                  <a:lnTo>
                    <a:pt x="6427" y="12318"/>
                  </a:lnTo>
                  <a:lnTo>
                    <a:pt x="6447" y="12334"/>
                  </a:lnTo>
                  <a:lnTo>
                    <a:pt x="6456" y="12368"/>
                  </a:lnTo>
                  <a:lnTo>
                    <a:pt x="6486" y="12393"/>
                  </a:lnTo>
                  <a:lnTo>
                    <a:pt x="6506" y="12435"/>
                  </a:lnTo>
                  <a:lnTo>
                    <a:pt x="6515" y="12477"/>
                  </a:lnTo>
                  <a:lnTo>
                    <a:pt x="6535" y="12485"/>
                  </a:lnTo>
                  <a:lnTo>
                    <a:pt x="6555" y="12518"/>
                  </a:lnTo>
                  <a:lnTo>
                    <a:pt x="6555" y="12610"/>
                  </a:lnTo>
                  <a:lnTo>
                    <a:pt x="6515" y="12619"/>
                  </a:lnTo>
                  <a:lnTo>
                    <a:pt x="6515" y="12644"/>
                  </a:lnTo>
                  <a:lnTo>
                    <a:pt x="6486" y="12686"/>
                  </a:lnTo>
                  <a:lnTo>
                    <a:pt x="6447" y="12711"/>
                  </a:lnTo>
                  <a:lnTo>
                    <a:pt x="6319" y="12820"/>
                  </a:lnTo>
                  <a:lnTo>
                    <a:pt x="6319" y="12861"/>
                  </a:lnTo>
                  <a:lnTo>
                    <a:pt x="6299" y="12928"/>
                  </a:lnTo>
                  <a:lnTo>
                    <a:pt x="6299" y="12987"/>
                  </a:lnTo>
                  <a:lnTo>
                    <a:pt x="6289" y="13003"/>
                  </a:lnTo>
                  <a:lnTo>
                    <a:pt x="6270" y="13029"/>
                  </a:lnTo>
                  <a:lnTo>
                    <a:pt x="6260" y="13045"/>
                  </a:lnTo>
                  <a:lnTo>
                    <a:pt x="6240" y="13054"/>
                  </a:lnTo>
                  <a:lnTo>
                    <a:pt x="6112" y="13054"/>
                  </a:lnTo>
                  <a:lnTo>
                    <a:pt x="6112" y="13112"/>
                  </a:lnTo>
                  <a:lnTo>
                    <a:pt x="6132" y="13162"/>
                  </a:lnTo>
                  <a:lnTo>
                    <a:pt x="6152" y="13204"/>
                  </a:lnTo>
                  <a:lnTo>
                    <a:pt x="6152" y="13238"/>
                  </a:lnTo>
                  <a:lnTo>
                    <a:pt x="6181" y="13279"/>
                  </a:lnTo>
                  <a:lnTo>
                    <a:pt x="6191" y="13330"/>
                  </a:lnTo>
                  <a:lnTo>
                    <a:pt x="6221" y="13371"/>
                  </a:lnTo>
                  <a:lnTo>
                    <a:pt x="6260" y="13397"/>
                  </a:lnTo>
                  <a:lnTo>
                    <a:pt x="6270" y="13438"/>
                  </a:lnTo>
                  <a:lnTo>
                    <a:pt x="6319" y="13455"/>
                  </a:lnTo>
                  <a:lnTo>
                    <a:pt x="6348" y="13489"/>
                  </a:lnTo>
                  <a:lnTo>
                    <a:pt x="6397" y="13505"/>
                  </a:lnTo>
                  <a:lnTo>
                    <a:pt x="6447" y="13514"/>
                  </a:lnTo>
                  <a:lnTo>
                    <a:pt x="6476" y="13530"/>
                  </a:lnTo>
                  <a:lnTo>
                    <a:pt x="6535" y="13547"/>
                  </a:lnTo>
                  <a:lnTo>
                    <a:pt x="6584" y="13547"/>
                  </a:lnTo>
                  <a:lnTo>
                    <a:pt x="6584" y="13647"/>
                  </a:lnTo>
                  <a:lnTo>
                    <a:pt x="6565" y="13672"/>
                  </a:lnTo>
                  <a:lnTo>
                    <a:pt x="6555" y="13689"/>
                  </a:lnTo>
                  <a:lnTo>
                    <a:pt x="6535" y="13714"/>
                  </a:lnTo>
                  <a:lnTo>
                    <a:pt x="6506" y="13739"/>
                  </a:lnTo>
                  <a:lnTo>
                    <a:pt x="6476" y="13756"/>
                  </a:lnTo>
                  <a:lnTo>
                    <a:pt x="6447" y="13781"/>
                  </a:lnTo>
                  <a:lnTo>
                    <a:pt x="6427" y="13781"/>
                  </a:lnTo>
                  <a:lnTo>
                    <a:pt x="6378" y="13798"/>
                  </a:lnTo>
                  <a:lnTo>
                    <a:pt x="6260" y="13848"/>
                  </a:lnTo>
                  <a:lnTo>
                    <a:pt x="6191" y="13856"/>
                  </a:lnTo>
                  <a:lnTo>
                    <a:pt x="6152" y="13873"/>
                  </a:lnTo>
                  <a:lnTo>
                    <a:pt x="6103" y="13898"/>
                  </a:lnTo>
                  <a:lnTo>
                    <a:pt x="6073" y="13898"/>
                  </a:lnTo>
                  <a:lnTo>
                    <a:pt x="6054" y="13923"/>
                  </a:lnTo>
                  <a:lnTo>
                    <a:pt x="6054" y="13940"/>
                  </a:lnTo>
                  <a:lnTo>
                    <a:pt x="6024" y="13957"/>
                  </a:lnTo>
                  <a:lnTo>
                    <a:pt x="6004" y="13965"/>
                  </a:lnTo>
                  <a:lnTo>
                    <a:pt x="6004" y="13990"/>
                  </a:lnTo>
                  <a:lnTo>
                    <a:pt x="5995" y="14007"/>
                  </a:lnTo>
                  <a:lnTo>
                    <a:pt x="5995" y="14032"/>
                  </a:lnTo>
                  <a:lnTo>
                    <a:pt x="5975" y="14032"/>
                  </a:lnTo>
                  <a:lnTo>
                    <a:pt x="5945" y="14015"/>
                  </a:lnTo>
                  <a:lnTo>
                    <a:pt x="5926" y="14007"/>
                  </a:lnTo>
                  <a:lnTo>
                    <a:pt x="5916" y="14007"/>
                  </a:lnTo>
                  <a:lnTo>
                    <a:pt x="5867" y="13982"/>
                  </a:lnTo>
                  <a:lnTo>
                    <a:pt x="5857" y="13957"/>
                  </a:lnTo>
                  <a:lnTo>
                    <a:pt x="5808" y="13923"/>
                  </a:lnTo>
                  <a:lnTo>
                    <a:pt x="5778" y="13915"/>
                  </a:lnTo>
                  <a:lnTo>
                    <a:pt x="5739" y="13898"/>
                  </a:lnTo>
                  <a:lnTo>
                    <a:pt x="5729" y="13890"/>
                  </a:lnTo>
                  <a:lnTo>
                    <a:pt x="5651" y="13890"/>
                  </a:lnTo>
                  <a:lnTo>
                    <a:pt x="5601" y="13898"/>
                  </a:lnTo>
                  <a:lnTo>
                    <a:pt x="5572" y="13915"/>
                  </a:lnTo>
                  <a:lnTo>
                    <a:pt x="5523" y="13923"/>
                  </a:lnTo>
                  <a:lnTo>
                    <a:pt x="5493" y="13940"/>
                  </a:lnTo>
                  <a:lnTo>
                    <a:pt x="5415" y="14007"/>
                  </a:lnTo>
                  <a:lnTo>
                    <a:pt x="5375" y="14049"/>
                  </a:lnTo>
                  <a:lnTo>
                    <a:pt x="5326" y="14082"/>
                  </a:lnTo>
                  <a:lnTo>
                    <a:pt x="5297" y="14099"/>
                  </a:lnTo>
                  <a:lnTo>
                    <a:pt x="5267" y="14107"/>
                  </a:lnTo>
                  <a:lnTo>
                    <a:pt x="5228" y="14124"/>
                  </a:lnTo>
                  <a:lnTo>
                    <a:pt x="5169" y="14124"/>
                  </a:lnTo>
                  <a:lnTo>
                    <a:pt x="5120" y="14107"/>
                  </a:lnTo>
                  <a:lnTo>
                    <a:pt x="5081" y="14099"/>
                  </a:lnTo>
                  <a:lnTo>
                    <a:pt x="5041" y="14099"/>
                  </a:lnTo>
                  <a:lnTo>
                    <a:pt x="4982" y="14057"/>
                  </a:lnTo>
                  <a:lnTo>
                    <a:pt x="4923" y="14032"/>
                  </a:lnTo>
                  <a:lnTo>
                    <a:pt x="4894" y="14007"/>
                  </a:lnTo>
                  <a:lnTo>
                    <a:pt x="4855" y="13990"/>
                  </a:lnTo>
                  <a:lnTo>
                    <a:pt x="4825" y="13965"/>
                  </a:lnTo>
                  <a:lnTo>
                    <a:pt x="4796" y="13965"/>
                  </a:lnTo>
                  <a:lnTo>
                    <a:pt x="4766" y="13957"/>
                  </a:lnTo>
                  <a:lnTo>
                    <a:pt x="4717" y="13940"/>
                  </a:lnTo>
                  <a:lnTo>
                    <a:pt x="4658" y="13923"/>
                  </a:lnTo>
                  <a:lnTo>
                    <a:pt x="4422" y="13923"/>
                  </a:lnTo>
                  <a:lnTo>
                    <a:pt x="4363" y="13915"/>
                  </a:lnTo>
                  <a:lnTo>
                    <a:pt x="4314" y="13898"/>
                  </a:lnTo>
                  <a:lnTo>
                    <a:pt x="4255" y="13890"/>
                  </a:lnTo>
                  <a:lnTo>
                    <a:pt x="4157" y="13823"/>
                  </a:lnTo>
                  <a:lnTo>
                    <a:pt x="3833" y="13823"/>
                  </a:lnTo>
                  <a:lnTo>
                    <a:pt x="3783" y="13806"/>
                  </a:lnTo>
                  <a:lnTo>
                    <a:pt x="3715" y="13781"/>
                  </a:lnTo>
                  <a:lnTo>
                    <a:pt x="3666" y="13764"/>
                  </a:lnTo>
                  <a:lnTo>
                    <a:pt x="3616" y="13756"/>
                  </a:lnTo>
                  <a:lnTo>
                    <a:pt x="3587" y="13739"/>
                  </a:lnTo>
                  <a:lnTo>
                    <a:pt x="3508" y="13739"/>
                  </a:lnTo>
                  <a:lnTo>
                    <a:pt x="3479" y="13756"/>
                  </a:lnTo>
                  <a:lnTo>
                    <a:pt x="3459" y="13756"/>
                  </a:lnTo>
                  <a:lnTo>
                    <a:pt x="3430" y="13764"/>
                  </a:lnTo>
                  <a:lnTo>
                    <a:pt x="3400" y="13781"/>
                  </a:lnTo>
                  <a:lnTo>
                    <a:pt x="3351" y="13823"/>
                  </a:lnTo>
                  <a:lnTo>
                    <a:pt x="3302" y="13856"/>
                  </a:lnTo>
                  <a:lnTo>
                    <a:pt x="3272" y="13898"/>
                  </a:lnTo>
                  <a:lnTo>
                    <a:pt x="3263" y="13957"/>
                  </a:lnTo>
                  <a:lnTo>
                    <a:pt x="3233" y="14007"/>
                  </a:lnTo>
                  <a:lnTo>
                    <a:pt x="3184" y="14107"/>
                  </a:lnTo>
                  <a:lnTo>
                    <a:pt x="3135" y="14233"/>
                  </a:lnTo>
                  <a:lnTo>
                    <a:pt x="3115" y="14266"/>
                  </a:lnTo>
                  <a:lnTo>
                    <a:pt x="3105" y="14308"/>
                  </a:lnTo>
                  <a:lnTo>
                    <a:pt x="3046" y="14392"/>
                  </a:lnTo>
                  <a:lnTo>
                    <a:pt x="3027" y="14417"/>
                  </a:lnTo>
                  <a:lnTo>
                    <a:pt x="3007" y="14425"/>
                  </a:lnTo>
                  <a:lnTo>
                    <a:pt x="2978" y="14442"/>
                  </a:lnTo>
                  <a:lnTo>
                    <a:pt x="2968" y="14450"/>
                  </a:lnTo>
                  <a:lnTo>
                    <a:pt x="2899" y="14484"/>
                  </a:lnTo>
                  <a:lnTo>
                    <a:pt x="2860" y="14492"/>
                  </a:lnTo>
                  <a:lnTo>
                    <a:pt x="2791" y="14517"/>
                  </a:lnTo>
                  <a:lnTo>
                    <a:pt x="2752" y="14551"/>
                  </a:lnTo>
                  <a:lnTo>
                    <a:pt x="2732" y="14551"/>
                  </a:lnTo>
                  <a:lnTo>
                    <a:pt x="2673" y="14601"/>
                  </a:lnTo>
                  <a:lnTo>
                    <a:pt x="2673" y="14626"/>
                  </a:lnTo>
                  <a:lnTo>
                    <a:pt x="2643" y="14651"/>
                  </a:lnTo>
                  <a:lnTo>
                    <a:pt x="2604" y="14734"/>
                  </a:lnTo>
                  <a:lnTo>
                    <a:pt x="2594" y="14768"/>
                  </a:lnTo>
                  <a:lnTo>
                    <a:pt x="2575" y="14826"/>
                  </a:lnTo>
                  <a:lnTo>
                    <a:pt x="2545" y="14860"/>
                  </a:lnTo>
                  <a:lnTo>
                    <a:pt x="2526" y="14902"/>
                  </a:lnTo>
                  <a:lnTo>
                    <a:pt x="2496" y="14952"/>
                  </a:lnTo>
                  <a:lnTo>
                    <a:pt x="2378" y="14927"/>
                  </a:lnTo>
                  <a:lnTo>
                    <a:pt x="2378" y="14952"/>
                  </a:lnTo>
                  <a:lnTo>
                    <a:pt x="2300" y="15044"/>
                  </a:lnTo>
                  <a:lnTo>
                    <a:pt x="2280" y="15077"/>
                  </a:lnTo>
                  <a:lnTo>
                    <a:pt x="2270" y="15111"/>
                  </a:lnTo>
                  <a:lnTo>
                    <a:pt x="2250" y="15128"/>
                  </a:lnTo>
                  <a:lnTo>
                    <a:pt x="2221" y="15136"/>
                  </a:lnTo>
                  <a:lnTo>
                    <a:pt x="2191" y="15169"/>
                  </a:lnTo>
                  <a:lnTo>
                    <a:pt x="2142" y="15178"/>
                  </a:lnTo>
                  <a:lnTo>
                    <a:pt x="2093" y="15194"/>
                  </a:lnTo>
                  <a:lnTo>
                    <a:pt x="2044" y="15203"/>
                  </a:lnTo>
                  <a:lnTo>
                    <a:pt x="1936" y="15203"/>
                  </a:lnTo>
                  <a:lnTo>
                    <a:pt x="1897" y="15194"/>
                  </a:lnTo>
                  <a:lnTo>
                    <a:pt x="1847" y="15178"/>
                  </a:lnTo>
                  <a:lnTo>
                    <a:pt x="1798" y="15169"/>
                  </a:lnTo>
                  <a:lnTo>
                    <a:pt x="1749" y="15136"/>
                  </a:lnTo>
                  <a:lnTo>
                    <a:pt x="1690" y="15136"/>
                  </a:lnTo>
                  <a:lnTo>
                    <a:pt x="1680" y="15128"/>
                  </a:lnTo>
                  <a:lnTo>
                    <a:pt x="1612" y="15128"/>
                  </a:lnTo>
                  <a:lnTo>
                    <a:pt x="1602" y="15136"/>
                  </a:lnTo>
                  <a:lnTo>
                    <a:pt x="1563" y="15136"/>
                  </a:lnTo>
                  <a:lnTo>
                    <a:pt x="1533" y="15153"/>
                  </a:lnTo>
                  <a:lnTo>
                    <a:pt x="1523" y="15169"/>
                  </a:lnTo>
                  <a:lnTo>
                    <a:pt x="1494" y="15169"/>
                  </a:lnTo>
                  <a:lnTo>
                    <a:pt x="1454" y="15178"/>
                  </a:lnTo>
                  <a:lnTo>
                    <a:pt x="1415" y="15178"/>
                  </a:lnTo>
                  <a:lnTo>
                    <a:pt x="1386" y="15169"/>
                  </a:lnTo>
                  <a:lnTo>
                    <a:pt x="1336" y="15169"/>
                  </a:lnTo>
                  <a:lnTo>
                    <a:pt x="1287" y="15136"/>
                  </a:lnTo>
                  <a:lnTo>
                    <a:pt x="1199" y="15128"/>
                  </a:lnTo>
                  <a:lnTo>
                    <a:pt x="1091" y="15077"/>
                  </a:lnTo>
                  <a:lnTo>
                    <a:pt x="973" y="15036"/>
                  </a:lnTo>
                  <a:lnTo>
                    <a:pt x="884" y="15010"/>
                  </a:lnTo>
                  <a:lnTo>
                    <a:pt x="835" y="14969"/>
                  </a:lnTo>
                  <a:lnTo>
                    <a:pt x="825" y="14952"/>
                  </a:lnTo>
                  <a:lnTo>
                    <a:pt x="806" y="14944"/>
                  </a:lnTo>
                  <a:lnTo>
                    <a:pt x="806" y="14927"/>
                  </a:lnTo>
                  <a:lnTo>
                    <a:pt x="825" y="14918"/>
                  </a:lnTo>
                  <a:lnTo>
                    <a:pt x="835" y="14902"/>
                  </a:lnTo>
                  <a:lnTo>
                    <a:pt x="865" y="14893"/>
                  </a:lnTo>
                  <a:lnTo>
                    <a:pt x="865" y="14860"/>
                  </a:lnTo>
                  <a:lnTo>
                    <a:pt x="884" y="14852"/>
                  </a:lnTo>
                  <a:lnTo>
                    <a:pt x="884" y="14793"/>
                  </a:lnTo>
                  <a:lnTo>
                    <a:pt x="865" y="14785"/>
                  </a:lnTo>
                  <a:lnTo>
                    <a:pt x="865" y="14743"/>
                  </a:lnTo>
                  <a:lnTo>
                    <a:pt x="835" y="14743"/>
                  </a:lnTo>
                  <a:lnTo>
                    <a:pt x="835" y="14734"/>
                  </a:lnTo>
                  <a:lnTo>
                    <a:pt x="806" y="14718"/>
                  </a:lnTo>
                  <a:lnTo>
                    <a:pt x="786" y="14734"/>
                  </a:lnTo>
                  <a:lnTo>
                    <a:pt x="757" y="14743"/>
                  </a:lnTo>
                  <a:lnTo>
                    <a:pt x="727" y="14743"/>
                  </a:lnTo>
                  <a:lnTo>
                    <a:pt x="698" y="14760"/>
                  </a:lnTo>
                  <a:lnTo>
                    <a:pt x="639" y="14810"/>
                  </a:lnTo>
                  <a:lnTo>
                    <a:pt x="619" y="14835"/>
                  </a:lnTo>
                  <a:lnTo>
                    <a:pt x="590" y="14860"/>
                  </a:lnTo>
                  <a:lnTo>
                    <a:pt x="540" y="14918"/>
                  </a:lnTo>
                  <a:lnTo>
                    <a:pt x="511" y="14985"/>
                  </a:lnTo>
                  <a:lnTo>
                    <a:pt x="462" y="15036"/>
                  </a:lnTo>
                  <a:lnTo>
                    <a:pt x="432" y="15077"/>
                  </a:lnTo>
                  <a:lnTo>
                    <a:pt x="462" y="15128"/>
                  </a:lnTo>
                  <a:lnTo>
                    <a:pt x="462" y="15153"/>
                  </a:lnTo>
                  <a:lnTo>
                    <a:pt x="482" y="15178"/>
                  </a:lnTo>
                  <a:lnTo>
                    <a:pt x="482" y="15203"/>
                  </a:lnTo>
                  <a:lnTo>
                    <a:pt x="462" y="15236"/>
                  </a:lnTo>
                  <a:lnTo>
                    <a:pt x="462" y="15245"/>
                  </a:lnTo>
                  <a:lnTo>
                    <a:pt x="452" y="15261"/>
                  </a:lnTo>
                  <a:lnTo>
                    <a:pt x="432" y="15270"/>
                  </a:lnTo>
                  <a:lnTo>
                    <a:pt x="423" y="15295"/>
                  </a:lnTo>
                  <a:lnTo>
                    <a:pt x="354" y="15353"/>
                  </a:lnTo>
                  <a:lnTo>
                    <a:pt x="354" y="15378"/>
                  </a:lnTo>
                  <a:lnTo>
                    <a:pt x="344" y="15403"/>
                  </a:lnTo>
                  <a:lnTo>
                    <a:pt x="354" y="15420"/>
                  </a:lnTo>
                  <a:lnTo>
                    <a:pt x="354" y="15445"/>
                  </a:lnTo>
                  <a:lnTo>
                    <a:pt x="373" y="15470"/>
                  </a:lnTo>
                  <a:lnTo>
                    <a:pt x="383" y="15487"/>
                  </a:lnTo>
                  <a:lnTo>
                    <a:pt x="403" y="15495"/>
                  </a:lnTo>
                  <a:lnTo>
                    <a:pt x="423" y="15495"/>
                  </a:lnTo>
                  <a:lnTo>
                    <a:pt x="432" y="15512"/>
                  </a:lnTo>
                  <a:lnTo>
                    <a:pt x="462" y="15495"/>
                  </a:lnTo>
                  <a:lnTo>
                    <a:pt x="462" y="15487"/>
                  </a:lnTo>
                  <a:lnTo>
                    <a:pt x="482" y="15470"/>
                  </a:lnTo>
                  <a:lnTo>
                    <a:pt x="491" y="15454"/>
                  </a:lnTo>
                  <a:lnTo>
                    <a:pt x="511" y="15445"/>
                  </a:lnTo>
                  <a:lnTo>
                    <a:pt x="570" y="15445"/>
                  </a:lnTo>
                  <a:lnTo>
                    <a:pt x="590" y="15454"/>
                  </a:lnTo>
                  <a:lnTo>
                    <a:pt x="609" y="15470"/>
                  </a:lnTo>
                  <a:lnTo>
                    <a:pt x="619" y="15487"/>
                  </a:lnTo>
                  <a:lnTo>
                    <a:pt x="639" y="15495"/>
                  </a:lnTo>
                  <a:lnTo>
                    <a:pt x="649" y="15521"/>
                  </a:lnTo>
                  <a:lnTo>
                    <a:pt x="649" y="15537"/>
                  </a:lnTo>
                  <a:lnTo>
                    <a:pt x="678" y="15629"/>
                  </a:lnTo>
                  <a:lnTo>
                    <a:pt x="747" y="15721"/>
                  </a:lnTo>
                  <a:lnTo>
                    <a:pt x="747" y="15746"/>
                  </a:lnTo>
                  <a:lnTo>
                    <a:pt x="757" y="15763"/>
                  </a:lnTo>
                  <a:lnTo>
                    <a:pt x="757" y="15788"/>
                  </a:lnTo>
                  <a:lnTo>
                    <a:pt x="747" y="15797"/>
                  </a:lnTo>
                  <a:lnTo>
                    <a:pt x="747" y="15830"/>
                  </a:lnTo>
                  <a:lnTo>
                    <a:pt x="717" y="15830"/>
                  </a:lnTo>
                  <a:lnTo>
                    <a:pt x="678" y="15855"/>
                  </a:lnTo>
                  <a:lnTo>
                    <a:pt x="649" y="15855"/>
                  </a:lnTo>
                  <a:lnTo>
                    <a:pt x="609" y="15863"/>
                  </a:lnTo>
                  <a:lnTo>
                    <a:pt x="531" y="15889"/>
                  </a:lnTo>
                  <a:lnTo>
                    <a:pt x="432" y="15922"/>
                  </a:lnTo>
                  <a:lnTo>
                    <a:pt x="403" y="15930"/>
                  </a:lnTo>
                  <a:lnTo>
                    <a:pt x="373" y="15947"/>
                  </a:lnTo>
                  <a:lnTo>
                    <a:pt x="344" y="15972"/>
                  </a:lnTo>
                  <a:lnTo>
                    <a:pt x="314" y="15980"/>
                  </a:lnTo>
                  <a:lnTo>
                    <a:pt x="314" y="16022"/>
                  </a:lnTo>
                  <a:lnTo>
                    <a:pt x="295" y="16039"/>
                  </a:lnTo>
                  <a:lnTo>
                    <a:pt x="295" y="16139"/>
                  </a:lnTo>
                  <a:lnTo>
                    <a:pt x="275" y="16198"/>
                  </a:lnTo>
                  <a:lnTo>
                    <a:pt x="275" y="16206"/>
                  </a:lnTo>
                  <a:lnTo>
                    <a:pt x="265" y="16231"/>
                  </a:lnTo>
                  <a:lnTo>
                    <a:pt x="265" y="16248"/>
                  </a:lnTo>
                  <a:lnTo>
                    <a:pt x="157" y="16248"/>
                  </a:lnTo>
                  <a:lnTo>
                    <a:pt x="138" y="16265"/>
                  </a:lnTo>
                  <a:lnTo>
                    <a:pt x="138" y="16273"/>
                  </a:lnTo>
                  <a:lnTo>
                    <a:pt x="128" y="16273"/>
                  </a:lnTo>
                  <a:lnTo>
                    <a:pt x="108" y="16290"/>
                  </a:lnTo>
                  <a:lnTo>
                    <a:pt x="108" y="16298"/>
                  </a:lnTo>
                  <a:lnTo>
                    <a:pt x="88" y="16315"/>
                  </a:lnTo>
                  <a:lnTo>
                    <a:pt x="88" y="16390"/>
                  </a:lnTo>
                  <a:lnTo>
                    <a:pt x="79" y="16432"/>
                  </a:lnTo>
                  <a:lnTo>
                    <a:pt x="79" y="16524"/>
                  </a:lnTo>
                  <a:lnTo>
                    <a:pt x="59" y="16566"/>
                  </a:lnTo>
                  <a:lnTo>
                    <a:pt x="49" y="16616"/>
                  </a:lnTo>
                  <a:lnTo>
                    <a:pt x="29" y="16641"/>
                  </a:lnTo>
                  <a:lnTo>
                    <a:pt x="0" y="16683"/>
                  </a:lnTo>
                  <a:lnTo>
                    <a:pt x="29" y="16733"/>
                  </a:lnTo>
                  <a:lnTo>
                    <a:pt x="88" y="16867"/>
                  </a:lnTo>
                  <a:lnTo>
                    <a:pt x="138" y="17001"/>
                  </a:lnTo>
                  <a:lnTo>
                    <a:pt x="157" y="17093"/>
                  </a:lnTo>
                  <a:lnTo>
                    <a:pt x="157" y="17168"/>
                  </a:lnTo>
                  <a:lnTo>
                    <a:pt x="138" y="17210"/>
                  </a:lnTo>
                  <a:lnTo>
                    <a:pt x="128" y="17252"/>
                  </a:lnTo>
                  <a:lnTo>
                    <a:pt x="108" y="17277"/>
                  </a:lnTo>
                  <a:lnTo>
                    <a:pt x="79" y="17302"/>
                  </a:lnTo>
                  <a:lnTo>
                    <a:pt x="29" y="17327"/>
                  </a:lnTo>
                  <a:lnTo>
                    <a:pt x="0" y="17344"/>
                  </a:lnTo>
                  <a:lnTo>
                    <a:pt x="0" y="17452"/>
                  </a:lnTo>
                  <a:lnTo>
                    <a:pt x="59" y="17452"/>
                  </a:lnTo>
                  <a:lnTo>
                    <a:pt x="88" y="17461"/>
                  </a:lnTo>
                  <a:lnTo>
                    <a:pt x="108" y="17477"/>
                  </a:lnTo>
                  <a:lnTo>
                    <a:pt x="138" y="17477"/>
                  </a:lnTo>
                  <a:lnTo>
                    <a:pt x="157" y="17486"/>
                  </a:lnTo>
                  <a:lnTo>
                    <a:pt x="246" y="17486"/>
                  </a:lnTo>
                  <a:lnTo>
                    <a:pt x="275" y="17477"/>
                  </a:lnTo>
                  <a:lnTo>
                    <a:pt x="295" y="17461"/>
                  </a:lnTo>
                  <a:lnTo>
                    <a:pt x="314" y="17452"/>
                  </a:lnTo>
                  <a:lnTo>
                    <a:pt x="344" y="17436"/>
                  </a:lnTo>
                  <a:lnTo>
                    <a:pt x="432" y="17436"/>
                  </a:lnTo>
                  <a:lnTo>
                    <a:pt x="452" y="17452"/>
                  </a:lnTo>
                  <a:lnTo>
                    <a:pt x="462" y="17477"/>
                  </a:lnTo>
                  <a:lnTo>
                    <a:pt x="482" y="17502"/>
                  </a:lnTo>
                  <a:lnTo>
                    <a:pt x="511" y="17544"/>
                  </a:lnTo>
                  <a:lnTo>
                    <a:pt x="511" y="17594"/>
                  </a:lnTo>
                  <a:lnTo>
                    <a:pt x="540" y="17620"/>
                  </a:lnTo>
                  <a:lnTo>
                    <a:pt x="540" y="17645"/>
                  </a:lnTo>
                  <a:lnTo>
                    <a:pt x="560" y="17661"/>
                  </a:lnTo>
                  <a:lnTo>
                    <a:pt x="639" y="17661"/>
                  </a:lnTo>
                  <a:lnTo>
                    <a:pt x="649" y="17645"/>
                  </a:lnTo>
                  <a:lnTo>
                    <a:pt x="678" y="17636"/>
                  </a:lnTo>
                  <a:lnTo>
                    <a:pt x="698" y="17603"/>
                  </a:lnTo>
                  <a:lnTo>
                    <a:pt x="717" y="17620"/>
                  </a:lnTo>
                  <a:lnTo>
                    <a:pt x="757" y="17670"/>
                  </a:lnTo>
                  <a:lnTo>
                    <a:pt x="835" y="17737"/>
                  </a:lnTo>
                  <a:lnTo>
                    <a:pt x="943" y="17737"/>
                  </a:lnTo>
                  <a:lnTo>
                    <a:pt x="963" y="17753"/>
                  </a:lnTo>
                  <a:lnTo>
                    <a:pt x="1012" y="17753"/>
                  </a:lnTo>
                  <a:lnTo>
                    <a:pt x="1012" y="17803"/>
                  </a:lnTo>
                  <a:lnTo>
                    <a:pt x="993" y="17820"/>
                  </a:lnTo>
                  <a:lnTo>
                    <a:pt x="993" y="17829"/>
                  </a:lnTo>
                  <a:lnTo>
                    <a:pt x="963" y="17829"/>
                  </a:lnTo>
                  <a:lnTo>
                    <a:pt x="914" y="17854"/>
                  </a:lnTo>
                  <a:lnTo>
                    <a:pt x="884" y="17870"/>
                  </a:lnTo>
                  <a:lnTo>
                    <a:pt x="865" y="17887"/>
                  </a:lnTo>
                  <a:lnTo>
                    <a:pt x="835" y="17895"/>
                  </a:lnTo>
                  <a:lnTo>
                    <a:pt x="835" y="17979"/>
                  </a:lnTo>
                  <a:lnTo>
                    <a:pt x="855" y="17987"/>
                  </a:lnTo>
                  <a:lnTo>
                    <a:pt x="865" y="18004"/>
                  </a:lnTo>
                  <a:lnTo>
                    <a:pt x="1022" y="18004"/>
                  </a:lnTo>
                  <a:lnTo>
                    <a:pt x="1052" y="18013"/>
                  </a:lnTo>
                  <a:lnTo>
                    <a:pt x="1091" y="18029"/>
                  </a:lnTo>
                  <a:lnTo>
                    <a:pt x="1101" y="18054"/>
                  </a:lnTo>
                  <a:lnTo>
                    <a:pt x="1120" y="18071"/>
                  </a:lnTo>
                  <a:lnTo>
                    <a:pt x="1150" y="18071"/>
                  </a:lnTo>
                  <a:lnTo>
                    <a:pt x="1179" y="18079"/>
                  </a:lnTo>
                  <a:lnTo>
                    <a:pt x="1199" y="18096"/>
                  </a:lnTo>
                  <a:lnTo>
                    <a:pt x="1228" y="18079"/>
                  </a:lnTo>
                  <a:lnTo>
                    <a:pt x="1238" y="18079"/>
                  </a:lnTo>
                  <a:lnTo>
                    <a:pt x="1268" y="18071"/>
                  </a:lnTo>
                  <a:lnTo>
                    <a:pt x="1287" y="18071"/>
                  </a:lnTo>
                  <a:lnTo>
                    <a:pt x="1317" y="18054"/>
                  </a:lnTo>
                  <a:lnTo>
                    <a:pt x="1366" y="18046"/>
                  </a:lnTo>
                  <a:lnTo>
                    <a:pt x="1395" y="18013"/>
                  </a:lnTo>
                  <a:lnTo>
                    <a:pt x="1425" y="18004"/>
                  </a:lnTo>
                  <a:lnTo>
                    <a:pt x="1474" y="17987"/>
                  </a:lnTo>
                  <a:lnTo>
                    <a:pt x="1523" y="17979"/>
                  </a:lnTo>
                  <a:lnTo>
                    <a:pt x="1612" y="17937"/>
                  </a:lnTo>
                  <a:lnTo>
                    <a:pt x="1690" y="17921"/>
                  </a:lnTo>
                  <a:lnTo>
                    <a:pt x="1720" y="17912"/>
                  </a:lnTo>
                  <a:lnTo>
                    <a:pt x="1739" y="17895"/>
                  </a:lnTo>
                  <a:lnTo>
                    <a:pt x="1769" y="17895"/>
                  </a:lnTo>
                  <a:lnTo>
                    <a:pt x="1789" y="17887"/>
                  </a:lnTo>
                  <a:lnTo>
                    <a:pt x="1818" y="17887"/>
                  </a:lnTo>
                  <a:lnTo>
                    <a:pt x="1897" y="17854"/>
                  </a:lnTo>
                  <a:lnTo>
                    <a:pt x="1975" y="17845"/>
                  </a:lnTo>
                  <a:lnTo>
                    <a:pt x="2034" y="17820"/>
                  </a:lnTo>
                  <a:lnTo>
                    <a:pt x="2093" y="17803"/>
                  </a:lnTo>
                  <a:lnTo>
                    <a:pt x="2162" y="17795"/>
                  </a:lnTo>
                  <a:lnTo>
                    <a:pt x="2201" y="17795"/>
                  </a:lnTo>
                  <a:lnTo>
                    <a:pt x="2231" y="17778"/>
                  </a:lnTo>
                  <a:lnTo>
                    <a:pt x="2437" y="17778"/>
                  </a:lnTo>
                  <a:lnTo>
                    <a:pt x="2437" y="17820"/>
                  </a:lnTo>
                  <a:lnTo>
                    <a:pt x="2417" y="17845"/>
                  </a:lnTo>
                  <a:lnTo>
                    <a:pt x="2417" y="17854"/>
                  </a:lnTo>
                  <a:lnTo>
                    <a:pt x="2408" y="17870"/>
                  </a:lnTo>
                  <a:lnTo>
                    <a:pt x="2408" y="17887"/>
                  </a:lnTo>
                  <a:lnTo>
                    <a:pt x="2388" y="17887"/>
                  </a:lnTo>
                  <a:lnTo>
                    <a:pt x="2359" y="17895"/>
                  </a:lnTo>
                  <a:lnTo>
                    <a:pt x="2329" y="17912"/>
                  </a:lnTo>
                  <a:lnTo>
                    <a:pt x="2300" y="17921"/>
                  </a:lnTo>
                  <a:lnTo>
                    <a:pt x="2250" y="17921"/>
                  </a:lnTo>
                  <a:lnTo>
                    <a:pt x="2250" y="18029"/>
                  </a:lnTo>
                  <a:lnTo>
                    <a:pt x="2309" y="18096"/>
                  </a:lnTo>
                  <a:lnTo>
                    <a:pt x="2378" y="18146"/>
                  </a:lnTo>
                  <a:lnTo>
                    <a:pt x="2437" y="18197"/>
                  </a:lnTo>
                  <a:lnTo>
                    <a:pt x="2496" y="18255"/>
                  </a:lnTo>
                  <a:lnTo>
                    <a:pt x="2545" y="18305"/>
                  </a:lnTo>
                  <a:lnTo>
                    <a:pt x="2604" y="18372"/>
                  </a:lnTo>
                  <a:lnTo>
                    <a:pt x="2624" y="18414"/>
                  </a:lnTo>
                  <a:lnTo>
                    <a:pt x="2653" y="18439"/>
                  </a:lnTo>
                  <a:lnTo>
                    <a:pt x="2673" y="18481"/>
                  </a:lnTo>
                  <a:lnTo>
                    <a:pt x="3371" y="20195"/>
                  </a:lnTo>
                  <a:lnTo>
                    <a:pt x="3381" y="20203"/>
                  </a:lnTo>
                  <a:lnTo>
                    <a:pt x="3381" y="20229"/>
                  </a:lnTo>
                  <a:lnTo>
                    <a:pt x="3400" y="20245"/>
                  </a:lnTo>
                  <a:lnTo>
                    <a:pt x="3420" y="20254"/>
                  </a:lnTo>
                  <a:lnTo>
                    <a:pt x="3430" y="20270"/>
                  </a:lnTo>
                  <a:lnTo>
                    <a:pt x="3479" y="20270"/>
                  </a:lnTo>
                  <a:lnTo>
                    <a:pt x="3508" y="20254"/>
                  </a:lnTo>
                  <a:lnTo>
                    <a:pt x="3528" y="20245"/>
                  </a:lnTo>
                  <a:lnTo>
                    <a:pt x="3557" y="20229"/>
                  </a:lnTo>
                  <a:lnTo>
                    <a:pt x="3567" y="20203"/>
                  </a:lnTo>
                  <a:lnTo>
                    <a:pt x="3587" y="20178"/>
                  </a:lnTo>
                  <a:lnTo>
                    <a:pt x="3587" y="20162"/>
                  </a:lnTo>
                  <a:lnTo>
                    <a:pt x="3597" y="20137"/>
                  </a:lnTo>
                  <a:lnTo>
                    <a:pt x="3636" y="20086"/>
                  </a:lnTo>
                  <a:lnTo>
                    <a:pt x="3666" y="20045"/>
                  </a:lnTo>
                  <a:lnTo>
                    <a:pt x="3675" y="20036"/>
                  </a:lnTo>
                  <a:lnTo>
                    <a:pt x="3715" y="20011"/>
                  </a:lnTo>
                  <a:lnTo>
                    <a:pt x="3724" y="20011"/>
                  </a:lnTo>
                  <a:lnTo>
                    <a:pt x="3754" y="19994"/>
                  </a:lnTo>
                  <a:lnTo>
                    <a:pt x="3783" y="20011"/>
                  </a:lnTo>
                  <a:lnTo>
                    <a:pt x="3803" y="20011"/>
                  </a:lnTo>
                  <a:lnTo>
                    <a:pt x="3852" y="20036"/>
                  </a:lnTo>
                  <a:lnTo>
                    <a:pt x="3882" y="20036"/>
                  </a:lnTo>
                  <a:lnTo>
                    <a:pt x="3911" y="20061"/>
                  </a:lnTo>
                  <a:lnTo>
                    <a:pt x="3931" y="20070"/>
                  </a:lnTo>
                  <a:lnTo>
                    <a:pt x="3941" y="20086"/>
                  </a:lnTo>
                  <a:lnTo>
                    <a:pt x="3960" y="20103"/>
                  </a:lnTo>
                  <a:lnTo>
                    <a:pt x="3960" y="20178"/>
                  </a:lnTo>
                  <a:lnTo>
                    <a:pt x="3970" y="20195"/>
                  </a:lnTo>
                  <a:lnTo>
                    <a:pt x="4009" y="20245"/>
                  </a:lnTo>
                  <a:lnTo>
                    <a:pt x="4039" y="20270"/>
                  </a:lnTo>
                  <a:lnTo>
                    <a:pt x="4049" y="20295"/>
                  </a:lnTo>
                  <a:lnTo>
                    <a:pt x="4068" y="20321"/>
                  </a:lnTo>
                  <a:lnTo>
                    <a:pt x="4068" y="20413"/>
                  </a:lnTo>
                  <a:lnTo>
                    <a:pt x="4078" y="20404"/>
                  </a:lnTo>
                  <a:lnTo>
                    <a:pt x="4265" y="20404"/>
                  </a:lnTo>
                  <a:lnTo>
                    <a:pt x="4344" y="20413"/>
                  </a:lnTo>
                  <a:lnTo>
                    <a:pt x="4393" y="20413"/>
                  </a:lnTo>
                  <a:lnTo>
                    <a:pt x="4442" y="20404"/>
                  </a:lnTo>
                  <a:lnTo>
                    <a:pt x="4520" y="20404"/>
                  </a:lnTo>
                  <a:lnTo>
                    <a:pt x="4579" y="20379"/>
                  </a:lnTo>
                  <a:lnTo>
                    <a:pt x="4658" y="20362"/>
                  </a:lnTo>
                  <a:lnTo>
                    <a:pt x="4717" y="20337"/>
                  </a:lnTo>
                  <a:lnTo>
                    <a:pt x="4786" y="20337"/>
                  </a:lnTo>
                  <a:lnTo>
                    <a:pt x="4845" y="20312"/>
                  </a:lnTo>
                  <a:lnTo>
                    <a:pt x="4953" y="20312"/>
                  </a:lnTo>
                  <a:lnTo>
                    <a:pt x="4982" y="20321"/>
                  </a:lnTo>
                  <a:lnTo>
                    <a:pt x="5012" y="20337"/>
                  </a:lnTo>
                  <a:lnTo>
                    <a:pt x="5041" y="20337"/>
                  </a:lnTo>
                  <a:lnTo>
                    <a:pt x="5090" y="20354"/>
                  </a:lnTo>
                  <a:lnTo>
                    <a:pt x="5120" y="20379"/>
                  </a:lnTo>
                  <a:lnTo>
                    <a:pt x="5140" y="20404"/>
                  </a:lnTo>
                  <a:lnTo>
                    <a:pt x="5169" y="20413"/>
                  </a:lnTo>
                  <a:lnTo>
                    <a:pt x="5189" y="20446"/>
                  </a:lnTo>
                  <a:lnTo>
                    <a:pt x="5218" y="20454"/>
                  </a:lnTo>
                  <a:lnTo>
                    <a:pt x="5248" y="20479"/>
                  </a:lnTo>
                  <a:lnTo>
                    <a:pt x="5267" y="20505"/>
                  </a:lnTo>
                  <a:lnTo>
                    <a:pt x="5297" y="20571"/>
                  </a:lnTo>
                  <a:lnTo>
                    <a:pt x="5326" y="20613"/>
                  </a:lnTo>
                  <a:lnTo>
                    <a:pt x="5375" y="20613"/>
                  </a:lnTo>
                  <a:lnTo>
                    <a:pt x="5336" y="20680"/>
                  </a:lnTo>
                  <a:lnTo>
                    <a:pt x="5336" y="20705"/>
                  </a:lnTo>
                  <a:lnTo>
                    <a:pt x="5356" y="20730"/>
                  </a:lnTo>
                  <a:lnTo>
                    <a:pt x="5356" y="20755"/>
                  </a:lnTo>
                  <a:lnTo>
                    <a:pt x="5375" y="20789"/>
                  </a:lnTo>
                  <a:lnTo>
                    <a:pt x="5405" y="20814"/>
                  </a:lnTo>
                  <a:lnTo>
                    <a:pt x="5434" y="20822"/>
                  </a:lnTo>
                  <a:lnTo>
                    <a:pt x="5444" y="20839"/>
                  </a:lnTo>
                  <a:lnTo>
                    <a:pt x="5542" y="20881"/>
                  </a:lnTo>
                  <a:lnTo>
                    <a:pt x="5651" y="20906"/>
                  </a:lnTo>
                  <a:lnTo>
                    <a:pt x="5670" y="20914"/>
                  </a:lnTo>
                  <a:lnTo>
                    <a:pt x="5680" y="20931"/>
                  </a:lnTo>
                  <a:lnTo>
                    <a:pt x="5700" y="20931"/>
                  </a:lnTo>
                  <a:lnTo>
                    <a:pt x="5700" y="20981"/>
                  </a:lnTo>
                  <a:lnTo>
                    <a:pt x="5710" y="21006"/>
                  </a:lnTo>
                  <a:lnTo>
                    <a:pt x="5700" y="21065"/>
                  </a:lnTo>
                  <a:lnTo>
                    <a:pt x="5700" y="21165"/>
                  </a:lnTo>
                  <a:lnTo>
                    <a:pt x="5710" y="21190"/>
                  </a:lnTo>
                  <a:lnTo>
                    <a:pt x="5739" y="21207"/>
                  </a:lnTo>
                  <a:lnTo>
                    <a:pt x="5759" y="21232"/>
                  </a:lnTo>
                  <a:lnTo>
                    <a:pt x="5778" y="21232"/>
                  </a:lnTo>
                  <a:lnTo>
                    <a:pt x="5808" y="21249"/>
                  </a:lnTo>
                  <a:lnTo>
                    <a:pt x="5896" y="21274"/>
                  </a:lnTo>
                  <a:lnTo>
                    <a:pt x="5945" y="21274"/>
                  </a:lnTo>
                  <a:lnTo>
                    <a:pt x="6024" y="21291"/>
                  </a:lnTo>
                  <a:lnTo>
                    <a:pt x="6073" y="21291"/>
                  </a:lnTo>
                  <a:lnTo>
                    <a:pt x="6073" y="21316"/>
                  </a:lnTo>
                  <a:lnTo>
                    <a:pt x="6083" y="21341"/>
                  </a:lnTo>
                  <a:lnTo>
                    <a:pt x="6103" y="21349"/>
                  </a:lnTo>
                  <a:lnTo>
                    <a:pt x="6112" y="21366"/>
                  </a:lnTo>
                  <a:lnTo>
                    <a:pt x="6132" y="21383"/>
                  </a:lnTo>
                  <a:lnTo>
                    <a:pt x="6152" y="21391"/>
                  </a:lnTo>
                  <a:lnTo>
                    <a:pt x="6181" y="21391"/>
                  </a:lnTo>
                  <a:lnTo>
                    <a:pt x="6191" y="21408"/>
                  </a:lnTo>
                  <a:lnTo>
                    <a:pt x="6221" y="21391"/>
                  </a:lnTo>
                  <a:lnTo>
                    <a:pt x="6260" y="21383"/>
                  </a:lnTo>
                  <a:lnTo>
                    <a:pt x="6270" y="21383"/>
                  </a:lnTo>
                  <a:lnTo>
                    <a:pt x="6299" y="21366"/>
                  </a:lnTo>
                  <a:lnTo>
                    <a:pt x="6338" y="21341"/>
                  </a:lnTo>
                  <a:lnTo>
                    <a:pt x="6368" y="21316"/>
                  </a:lnTo>
                  <a:lnTo>
                    <a:pt x="6397" y="21274"/>
                  </a:lnTo>
                  <a:lnTo>
                    <a:pt x="6447" y="21249"/>
                  </a:lnTo>
                  <a:lnTo>
                    <a:pt x="6476" y="21232"/>
                  </a:lnTo>
                  <a:lnTo>
                    <a:pt x="6486" y="21224"/>
                  </a:lnTo>
                  <a:lnTo>
                    <a:pt x="6515" y="21207"/>
                  </a:lnTo>
                  <a:lnTo>
                    <a:pt x="6555" y="21207"/>
                  </a:lnTo>
                  <a:lnTo>
                    <a:pt x="6555" y="21441"/>
                  </a:lnTo>
                  <a:lnTo>
                    <a:pt x="6565" y="21458"/>
                  </a:lnTo>
                  <a:lnTo>
                    <a:pt x="6584" y="21483"/>
                  </a:lnTo>
                  <a:lnTo>
                    <a:pt x="6663" y="21550"/>
                  </a:lnTo>
                  <a:lnTo>
                    <a:pt x="6673" y="21575"/>
                  </a:lnTo>
                  <a:lnTo>
                    <a:pt x="6702" y="21592"/>
                  </a:lnTo>
                  <a:lnTo>
                    <a:pt x="6751" y="21600"/>
                  </a:lnTo>
                  <a:lnTo>
                    <a:pt x="6889" y="21600"/>
                  </a:lnTo>
                  <a:lnTo>
                    <a:pt x="6928" y="21592"/>
                  </a:lnTo>
                  <a:lnTo>
                    <a:pt x="6967" y="21592"/>
                  </a:lnTo>
                  <a:lnTo>
                    <a:pt x="6997" y="21575"/>
                  </a:lnTo>
                  <a:lnTo>
                    <a:pt x="7036" y="21575"/>
                  </a:lnTo>
                  <a:lnTo>
                    <a:pt x="7095" y="21525"/>
                  </a:lnTo>
                  <a:lnTo>
                    <a:pt x="7125" y="21508"/>
                  </a:lnTo>
                  <a:lnTo>
                    <a:pt x="7125" y="21475"/>
                  </a:lnTo>
                  <a:lnTo>
                    <a:pt x="7144" y="21441"/>
                  </a:lnTo>
                  <a:lnTo>
                    <a:pt x="7154" y="21416"/>
                  </a:lnTo>
                  <a:lnTo>
                    <a:pt x="7174" y="21408"/>
                  </a:lnTo>
                  <a:lnTo>
                    <a:pt x="7184" y="21391"/>
                  </a:lnTo>
                  <a:lnTo>
                    <a:pt x="7203" y="21383"/>
                  </a:lnTo>
                  <a:lnTo>
                    <a:pt x="7233" y="21366"/>
                  </a:lnTo>
                  <a:lnTo>
                    <a:pt x="7282" y="21349"/>
                  </a:lnTo>
                  <a:lnTo>
                    <a:pt x="7311" y="21341"/>
                  </a:lnTo>
                  <a:lnTo>
                    <a:pt x="7528" y="21341"/>
                  </a:lnTo>
                  <a:lnTo>
                    <a:pt x="7577" y="21324"/>
                  </a:lnTo>
                  <a:lnTo>
                    <a:pt x="7626" y="21316"/>
                  </a:lnTo>
                  <a:lnTo>
                    <a:pt x="7655" y="21316"/>
                  </a:lnTo>
                  <a:lnTo>
                    <a:pt x="7685" y="21299"/>
                  </a:lnTo>
                  <a:lnTo>
                    <a:pt x="7763" y="21274"/>
                  </a:lnTo>
                  <a:lnTo>
                    <a:pt x="7822" y="21224"/>
                  </a:lnTo>
                  <a:lnTo>
                    <a:pt x="7891" y="21182"/>
                  </a:lnTo>
                  <a:lnTo>
                    <a:pt x="7930" y="21157"/>
                  </a:lnTo>
                  <a:lnTo>
                    <a:pt x="7930" y="21165"/>
                  </a:lnTo>
                  <a:lnTo>
                    <a:pt x="8088" y="21073"/>
                  </a:lnTo>
                  <a:lnTo>
                    <a:pt x="8215" y="20998"/>
                  </a:lnTo>
                  <a:lnTo>
                    <a:pt x="8333" y="20906"/>
                  </a:lnTo>
                  <a:lnTo>
                    <a:pt x="8461" y="20839"/>
                  </a:lnTo>
                  <a:lnTo>
                    <a:pt x="8569" y="20755"/>
                  </a:lnTo>
                  <a:lnTo>
                    <a:pt x="8677" y="20705"/>
                  </a:lnTo>
                  <a:lnTo>
                    <a:pt x="8736" y="20680"/>
                  </a:lnTo>
                  <a:lnTo>
                    <a:pt x="8805" y="20655"/>
                  </a:lnTo>
                  <a:lnTo>
                    <a:pt x="8844" y="20638"/>
                  </a:lnTo>
                  <a:lnTo>
                    <a:pt x="8913" y="20630"/>
                  </a:lnTo>
                  <a:lnTo>
                    <a:pt x="8962" y="20613"/>
                  </a:lnTo>
                  <a:lnTo>
                    <a:pt x="8992" y="20605"/>
                  </a:lnTo>
                  <a:lnTo>
                    <a:pt x="9031" y="20588"/>
                  </a:lnTo>
                  <a:lnTo>
                    <a:pt x="9100" y="20588"/>
                  </a:lnTo>
                  <a:lnTo>
                    <a:pt x="9188" y="20571"/>
                  </a:lnTo>
                  <a:lnTo>
                    <a:pt x="9395" y="20571"/>
                  </a:lnTo>
                  <a:lnTo>
                    <a:pt x="9483" y="20588"/>
                  </a:lnTo>
                  <a:lnTo>
                    <a:pt x="9591" y="20588"/>
                  </a:lnTo>
                  <a:lnTo>
                    <a:pt x="9690" y="20605"/>
                  </a:lnTo>
                  <a:lnTo>
                    <a:pt x="9768" y="20613"/>
                  </a:lnTo>
                  <a:lnTo>
                    <a:pt x="9857" y="20638"/>
                  </a:lnTo>
                  <a:lnTo>
                    <a:pt x="9935" y="20655"/>
                  </a:lnTo>
                  <a:lnTo>
                    <a:pt x="10033" y="20697"/>
                  </a:lnTo>
                  <a:lnTo>
                    <a:pt x="10043" y="20705"/>
                  </a:lnTo>
                  <a:lnTo>
                    <a:pt x="10073" y="20722"/>
                  </a:lnTo>
                  <a:lnTo>
                    <a:pt x="10092" y="20747"/>
                  </a:lnTo>
                  <a:lnTo>
                    <a:pt x="10102" y="20755"/>
                  </a:lnTo>
                  <a:lnTo>
                    <a:pt x="10102" y="20864"/>
                  </a:lnTo>
                  <a:lnTo>
                    <a:pt x="10122" y="20889"/>
                  </a:lnTo>
                  <a:lnTo>
                    <a:pt x="10122" y="20906"/>
                  </a:lnTo>
                  <a:lnTo>
                    <a:pt x="10142" y="20931"/>
                  </a:lnTo>
                  <a:lnTo>
                    <a:pt x="10151" y="20931"/>
                  </a:lnTo>
                  <a:lnTo>
                    <a:pt x="10171" y="20956"/>
                  </a:lnTo>
                  <a:lnTo>
                    <a:pt x="10181" y="20973"/>
                  </a:lnTo>
                  <a:lnTo>
                    <a:pt x="10201" y="20973"/>
                  </a:lnTo>
                  <a:lnTo>
                    <a:pt x="10230" y="20998"/>
                  </a:lnTo>
                  <a:lnTo>
                    <a:pt x="10250" y="20998"/>
                  </a:lnTo>
                  <a:lnTo>
                    <a:pt x="10309" y="21023"/>
                  </a:lnTo>
                  <a:lnTo>
                    <a:pt x="10368" y="21040"/>
                  </a:lnTo>
                  <a:lnTo>
                    <a:pt x="10436" y="21040"/>
                  </a:lnTo>
                  <a:lnTo>
                    <a:pt x="10495" y="21048"/>
                  </a:lnTo>
                  <a:lnTo>
                    <a:pt x="10574" y="21065"/>
                  </a:lnTo>
                  <a:lnTo>
                    <a:pt x="11291" y="21065"/>
                  </a:lnTo>
                  <a:lnTo>
                    <a:pt x="11380" y="21048"/>
                  </a:lnTo>
                  <a:lnTo>
                    <a:pt x="11468" y="21040"/>
                  </a:lnTo>
                  <a:lnTo>
                    <a:pt x="11567" y="21023"/>
                  </a:lnTo>
                  <a:lnTo>
                    <a:pt x="11625" y="21006"/>
                  </a:lnTo>
                  <a:lnTo>
                    <a:pt x="11704" y="20998"/>
                  </a:lnTo>
                  <a:lnTo>
                    <a:pt x="11734" y="20973"/>
                  </a:lnTo>
                  <a:lnTo>
                    <a:pt x="11773" y="20973"/>
                  </a:lnTo>
                  <a:lnTo>
                    <a:pt x="11802" y="20956"/>
                  </a:lnTo>
                  <a:lnTo>
                    <a:pt x="11832" y="20931"/>
                  </a:lnTo>
                  <a:lnTo>
                    <a:pt x="11861" y="20914"/>
                  </a:lnTo>
                  <a:lnTo>
                    <a:pt x="11881" y="20906"/>
                  </a:lnTo>
                  <a:lnTo>
                    <a:pt x="11891" y="20881"/>
                  </a:lnTo>
                  <a:lnTo>
                    <a:pt x="11910" y="20847"/>
                  </a:lnTo>
                  <a:lnTo>
                    <a:pt x="11940" y="20822"/>
                  </a:lnTo>
                  <a:lnTo>
                    <a:pt x="11940" y="20797"/>
                  </a:lnTo>
                  <a:lnTo>
                    <a:pt x="11950" y="20772"/>
                  </a:lnTo>
                  <a:lnTo>
                    <a:pt x="11969" y="20747"/>
                  </a:lnTo>
                  <a:lnTo>
                    <a:pt x="11969" y="20722"/>
                  </a:lnTo>
                  <a:lnTo>
                    <a:pt x="11989" y="20680"/>
                  </a:lnTo>
                  <a:lnTo>
                    <a:pt x="11989" y="20588"/>
                  </a:lnTo>
                  <a:lnTo>
                    <a:pt x="11969" y="20571"/>
                  </a:lnTo>
                  <a:lnTo>
                    <a:pt x="11950" y="20546"/>
                  </a:lnTo>
                  <a:lnTo>
                    <a:pt x="11940" y="20538"/>
                  </a:lnTo>
                  <a:lnTo>
                    <a:pt x="11891" y="20505"/>
                  </a:lnTo>
                  <a:lnTo>
                    <a:pt x="11842" y="20454"/>
                  </a:lnTo>
                  <a:lnTo>
                    <a:pt x="11812" y="20446"/>
                  </a:lnTo>
                  <a:lnTo>
                    <a:pt x="11802" y="20413"/>
                  </a:lnTo>
                  <a:lnTo>
                    <a:pt x="11773" y="20404"/>
                  </a:lnTo>
                  <a:lnTo>
                    <a:pt x="11753" y="20379"/>
                  </a:lnTo>
                  <a:lnTo>
                    <a:pt x="11734" y="20337"/>
                  </a:lnTo>
                  <a:lnTo>
                    <a:pt x="11724" y="20312"/>
                  </a:lnTo>
                  <a:lnTo>
                    <a:pt x="11704" y="20287"/>
                  </a:lnTo>
                  <a:lnTo>
                    <a:pt x="11704" y="20195"/>
                  </a:lnTo>
                  <a:lnTo>
                    <a:pt x="11724" y="20137"/>
                  </a:lnTo>
                  <a:lnTo>
                    <a:pt x="11734" y="20086"/>
                  </a:lnTo>
                  <a:lnTo>
                    <a:pt x="11753" y="20036"/>
                  </a:lnTo>
                  <a:lnTo>
                    <a:pt x="11783" y="19994"/>
                  </a:lnTo>
                  <a:lnTo>
                    <a:pt x="11812" y="19944"/>
                  </a:lnTo>
                  <a:lnTo>
                    <a:pt x="11832" y="19886"/>
                  </a:lnTo>
                  <a:lnTo>
                    <a:pt x="11881" y="19852"/>
                  </a:lnTo>
                  <a:lnTo>
                    <a:pt x="11940" y="19769"/>
                  </a:lnTo>
                  <a:lnTo>
                    <a:pt x="12019" y="19693"/>
                  </a:lnTo>
                  <a:lnTo>
                    <a:pt x="12068" y="19610"/>
                  </a:lnTo>
                  <a:lnTo>
                    <a:pt x="12294" y="19585"/>
                  </a:lnTo>
                  <a:lnTo>
                    <a:pt x="12480" y="19610"/>
                  </a:lnTo>
                  <a:lnTo>
                    <a:pt x="12667" y="19652"/>
                  </a:lnTo>
                  <a:lnTo>
                    <a:pt x="12874" y="19677"/>
                  </a:lnTo>
                  <a:lnTo>
                    <a:pt x="13070" y="19718"/>
                  </a:lnTo>
                  <a:lnTo>
                    <a:pt x="13257" y="19744"/>
                  </a:lnTo>
                  <a:lnTo>
                    <a:pt x="13443" y="19785"/>
                  </a:lnTo>
                  <a:lnTo>
                    <a:pt x="13620" y="19819"/>
                  </a:lnTo>
                  <a:lnTo>
                    <a:pt x="13650" y="19836"/>
                  </a:lnTo>
                  <a:lnTo>
                    <a:pt x="13660" y="19852"/>
                  </a:lnTo>
                  <a:lnTo>
                    <a:pt x="13689" y="19861"/>
                  </a:lnTo>
                  <a:lnTo>
                    <a:pt x="13709" y="19877"/>
                  </a:lnTo>
                  <a:lnTo>
                    <a:pt x="13728" y="19886"/>
                  </a:lnTo>
                  <a:lnTo>
                    <a:pt x="13758" y="19902"/>
                  </a:lnTo>
                  <a:lnTo>
                    <a:pt x="13768" y="19928"/>
                  </a:lnTo>
                  <a:lnTo>
                    <a:pt x="13768" y="19953"/>
                  </a:lnTo>
                  <a:lnTo>
                    <a:pt x="13837" y="20061"/>
                  </a:lnTo>
                  <a:lnTo>
                    <a:pt x="13876" y="20162"/>
                  </a:lnTo>
                  <a:lnTo>
                    <a:pt x="13915" y="20203"/>
                  </a:lnTo>
                  <a:lnTo>
                    <a:pt x="13945" y="20270"/>
                  </a:lnTo>
                  <a:lnTo>
                    <a:pt x="13955" y="20295"/>
                  </a:lnTo>
                  <a:lnTo>
                    <a:pt x="14023" y="20354"/>
                  </a:lnTo>
                  <a:lnTo>
                    <a:pt x="14053" y="20362"/>
                  </a:lnTo>
                  <a:lnTo>
                    <a:pt x="14082" y="20379"/>
                  </a:lnTo>
                  <a:lnTo>
                    <a:pt x="14112" y="20404"/>
                  </a:lnTo>
                  <a:lnTo>
                    <a:pt x="14141" y="20413"/>
                  </a:lnTo>
                  <a:lnTo>
                    <a:pt x="14171" y="20413"/>
                  </a:lnTo>
                  <a:lnTo>
                    <a:pt x="14220" y="20429"/>
                  </a:lnTo>
                  <a:lnTo>
                    <a:pt x="14426" y="20429"/>
                  </a:lnTo>
                  <a:lnTo>
                    <a:pt x="14466" y="20413"/>
                  </a:lnTo>
                  <a:lnTo>
                    <a:pt x="14564" y="20413"/>
                  </a:lnTo>
                  <a:lnTo>
                    <a:pt x="14613" y="20404"/>
                  </a:lnTo>
                  <a:lnTo>
                    <a:pt x="14642" y="20387"/>
                  </a:lnTo>
                  <a:lnTo>
                    <a:pt x="14672" y="20379"/>
                  </a:lnTo>
                  <a:lnTo>
                    <a:pt x="14751" y="20354"/>
                  </a:lnTo>
                  <a:lnTo>
                    <a:pt x="14809" y="20312"/>
                  </a:lnTo>
                  <a:lnTo>
                    <a:pt x="14878" y="20287"/>
                  </a:lnTo>
                  <a:lnTo>
                    <a:pt x="14937" y="20245"/>
                  </a:lnTo>
                  <a:lnTo>
                    <a:pt x="15016" y="20203"/>
                  </a:lnTo>
                  <a:lnTo>
                    <a:pt x="15075" y="20178"/>
                  </a:lnTo>
                  <a:lnTo>
                    <a:pt x="15153" y="20137"/>
                  </a:lnTo>
                  <a:lnTo>
                    <a:pt x="15212" y="20128"/>
                  </a:lnTo>
                  <a:lnTo>
                    <a:pt x="15262" y="20103"/>
                  </a:lnTo>
                  <a:lnTo>
                    <a:pt x="15311" y="20103"/>
                  </a:lnTo>
                  <a:lnTo>
                    <a:pt x="15350" y="20070"/>
                  </a:lnTo>
                  <a:lnTo>
                    <a:pt x="15468" y="20070"/>
                  </a:lnTo>
                  <a:lnTo>
                    <a:pt x="15527" y="20061"/>
                  </a:lnTo>
                  <a:lnTo>
                    <a:pt x="15763" y="20061"/>
                  </a:lnTo>
                  <a:lnTo>
                    <a:pt x="15802" y="20070"/>
                  </a:lnTo>
                  <a:lnTo>
                    <a:pt x="15851" y="20086"/>
                  </a:lnTo>
                  <a:lnTo>
                    <a:pt x="15949" y="20111"/>
                  </a:lnTo>
                  <a:lnTo>
                    <a:pt x="16008" y="20137"/>
                  </a:lnTo>
                  <a:lnTo>
                    <a:pt x="16087" y="20178"/>
                  </a:lnTo>
                  <a:lnTo>
                    <a:pt x="16166" y="20195"/>
                  </a:lnTo>
                  <a:lnTo>
                    <a:pt x="16195" y="20203"/>
                  </a:lnTo>
                  <a:lnTo>
                    <a:pt x="16284" y="20203"/>
                  </a:lnTo>
                  <a:lnTo>
                    <a:pt x="16313" y="20195"/>
                  </a:lnTo>
                  <a:lnTo>
                    <a:pt x="16333" y="20178"/>
                  </a:lnTo>
                  <a:lnTo>
                    <a:pt x="16382" y="20178"/>
                  </a:lnTo>
                  <a:lnTo>
                    <a:pt x="16392" y="20162"/>
                  </a:lnTo>
                  <a:lnTo>
                    <a:pt x="16392" y="20195"/>
                  </a:lnTo>
                  <a:lnTo>
                    <a:pt x="16411" y="20229"/>
                  </a:lnTo>
                  <a:lnTo>
                    <a:pt x="16431" y="20245"/>
                  </a:lnTo>
                  <a:lnTo>
                    <a:pt x="16460" y="20287"/>
                  </a:lnTo>
                  <a:lnTo>
                    <a:pt x="16569" y="20379"/>
                  </a:lnTo>
                  <a:lnTo>
                    <a:pt x="16608" y="20404"/>
                  </a:lnTo>
                  <a:lnTo>
                    <a:pt x="16677" y="20429"/>
                  </a:lnTo>
                  <a:lnTo>
                    <a:pt x="16765" y="20454"/>
                  </a:lnTo>
                  <a:lnTo>
                    <a:pt x="16814" y="20471"/>
                  </a:lnTo>
                  <a:lnTo>
                    <a:pt x="16863" y="20479"/>
                  </a:lnTo>
                  <a:lnTo>
                    <a:pt x="17021" y="20479"/>
                  </a:lnTo>
                  <a:lnTo>
                    <a:pt x="17060" y="20496"/>
                  </a:lnTo>
                  <a:lnTo>
                    <a:pt x="17129" y="20479"/>
                  </a:lnTo>
                  <a:lnTo>
                    <a:pt x="17345" y="20479"/>
                  </a:lnTo>
                  <a:lnTo>
                    <a:pt x="17433" y="20454"/>
                  </a:lnTo>
                  <a:lnTo>
                    <a:pt x="17541" y="20446"/>
                  </a:lnTo>
                  <a:lnTo>
                    <a:pt x="17640" y="20413"/>
                  </a:lnTo>
                  <a:lnTo>
                    <a:pt x="17728" y="20387"/>
                  </a:lnTo>
                  <a:lnTo>
                    <a:pt x="17826" y="20354"/>
                  </a:lnTo>
                  <a:lnTo>
                    <a:pt x="17915" y="20321"/>
                  </a:lnTo>
                  <a:lnTo>
                    <a:pt x="18092" y="20245"/>
                  </a:lnTo>
                  <a:lnTo>
                    <a:pt x="18161" y="20203"/>
                  </a:lnTo>
                  <a:lnTo>
                    <a:pt x="18239" y="20162"/>
                  </a:lnTo>
                  <a:lnTo>
                    <a:pt x="18318" y="20111"/>
                  </a:lnTo>
                  <a:lnTo>
                    <a:pt x="18455" y="20011"/>
                  </a:lnTo>
                  <a:lnTo>
                    <a:pt x="18711" y="19794"/>
                  </a:lnTo>
                  <a:lnTo>
                    <a:pt x="18750" y="19744"/>
                  </a:lnTo>
                  <a:lnTo>
                    <a:pt x="18868" y="19635"/>
                  </a:lnTo>
                  <a:lnTo>
                    <a:pt x="18957" y="19543"/>
                  </a:lnTo>
                  <a:lnTo>
                    <a:pt x="19035" y="19443"/>
                  </a:lnTo>
                  <a:lnTo>
                    <a:pt x="19084" y="19351"/>
                  </a:lnTo>
                  <a:lnTo>
                    <a:pt x="19124" y="19267"/>
                  </a:lnTo>
                  <a:lnTo>
                    <a:pt x="19163" y="19192"/>
                  </a:lnTo>
                  <a:lnTo>
                    <a:pt x="19173" y="19175"/>
                  </a:lnTo>
                  <a:lnTo>
                    <a:pt x="19192" y="19167"/>
                  </a:lnTo>
                  <a:lnTo>
                    <a:pt x="19202" y="19167"/>
                  </a:lnTo>
                  <a:lnTo>
                    <a:pt x="19202" y="19150"/>
                  </a:lnTo>
                  <a:lnTo>
                    <a:pt x="19232" y="19133"/>
                  </a:lnTo>
                  <a:lnTo>
                    <a:pt x="19251" y="19133"/>
                  </a:lnTo>
                  <a:lnTo>
                    <a:pt x="19281" y="19125"/>
                  </a:lnTo>
                  <a:lnTo>
                    <a:pt x="19330" y="19125"/>
                  </a:lnTo>
                  <a:lnTo>
                    <a:pt x="19379" y="19133"/>
                  </a:lnTo>
                  <a:lnTo>
                    <a:pt x="19418" y="19133"/>
                  </a:lnTo>
                  <a:lnTo>
                    <a:pt x="19468" y="19150"/>
                  </a:lnTo>
                  <a:lnTo>
                    <a:pt x="19576" y="19167"/>
                  </a:lnTo>
                  <a:lnTo>
                    <a:pt x="19684" y="19192"/>
                  </a:lnTo>
                  <a:lnTo>
                    <a:pt x="19733" y="19200"/>
                  </a:lnTo>
                  <a:lnTo>
                    <a:pt x="19841" y="19200"/>
                  </a:lnTo>
                  <a:lnTo>
                    <a:pt x="19890" y="19192"/>
                  </a:lnTo>
                  <a:lnTo>
                    <a:pt x="19920" y="19192"/>
                  </a:lnTo>
                  <a:lnTo>
                    <a:pt x="19939" y="19175"/>
                  </a:lnTo>
                  <a:lnTo>
                    <a:pt x="19969" y="19175"/>
                  </a:lnTo>
                  <a:lnTo>
                    <a:pt x="19979" y="19167"/>
                  </a:lnTo>
                  <a:lnTo>
                    <a:pt x="20077" y="19100"/>
                  </a:lnTo>
                  <a:lnTo>
                    <a:pt x="20126" y="19075"/>
                  </a:lnTo>
                  <a:lnTo>
                    <a:pt x="20165" y="19041"/>
                  </a:lnTo>
                  <a:lnTo>
                    <a:pt x="20185" y="19033"/>
                  </a:lnTo>
                  <a:lnTo>
                    <a:pt x="20381" y="19033"/>
                  </a:lnTo>
                  <a:lnTo>
                    <a:pt x="20450" y="19041"/>
                  </a:lnTo>
                  <a:lnTo>
                    <a:pt x="20490" y="19075"/>
                  </a:lnTo>
                  <a:lnTo>
                    <a:pt x="20558" y="19083"/>
                  </a:lnTo>
                  <a:lnTo>
                    <a:pt x="20617" y="19100"/>
                  </a:lnTo>
                  <a:lnTo>
                    <a:pt x="20696" y="19108"/>
                  </a:lnTo>
                  <a:lnTo>
                    <a:pt x="20784" y="19133"/>
                  </a:lnTo>
                  <a:lnTo>
                    <a:pt x="20991" y="19133"/>
                  </a:lnTo>
                  <a:lnTo>
                    <a:pt x="21020" y="19125"/>
                  </a:lnTo>
                  <a:lnTo>
                    <a:pt x="21050" y="19108"/>
                  </a:lnTo>
                  <a:lnTo>
                    <a:pt x="21069" y="19100"/>
                  </a:lnTo>
                  <a:lnTo>
                    <a:pt x="21099" y="19100"/>
                  </a:lnTo>
                  <a:lnTo>
                    <a:pt x="21118" y="19075"/>
                  </a:lnTo>
                  <a:lnTo>
                    <a:pt x="21148" y="19058"/>
                  </a:lnTo>
                  <a:lnTo>
                    <a:pt x="21207" y="19008"/>
                  </a:lnTo>
                  <a:lnTo>
                    <a:pt x="21236" y="18949"/>
                  </a:lnTo>
                  <a:lnTo>
                    <a:pt x="21315" y="18857"/>
                  </a:lnTo>
                  <a:lnTo>
                    <a:pt x="21394" y="18757"/>
                  </a:lnTo>
                  <a:lnTo>
                    <a:pt x="21423" y="18715"/>
                  </a:lnTo>
                  <a:lnTo>
                    <a:pt x="21472" y="18665"/>
                  </a:lnTo>
                  <a:lnTo>
                    <a:pt x="21492" y="18648"/>
                  </a:lnTo>
                  <a:lnTo>
                    <a:pt x="21502" y="18623"/>
                  </a:lnTo>
                  <a:lnTo>
                    <a:pt x="21531" y="18606"/>
                  </a:lnTo>
                  <a:lnTo>
                    <a:pt x="21561" y="18581"/>
                  </a:lnTo>
                  <a:lnTo>
                    <a:pt x="21580" y="18573"/>
                  </a:lnTo>
                  <a:lnTo>
                    <a:pt x="21600" y="18556"/>
                  </a:lnTo>
                  <a:lnTo>
                    <a:pt x="21600" y="18514"/>
                  </a:lnTo>
                  <a:lnTo>
                    <a:pt x="21580" y="18506"/>
                  </a:lnTo>
                  <a:lnTo>
                    <a:pt x="21561" y="18481"/>
                  </a:lnTo>
                  <a:lnTo>
                    <a:pt x="21551" y="18447"/>
                  </a:lnTo>
                  <a:lnTo>
                    <a:pt x="21521" y="18422"/>
                  </a:lnTo>
                  <a:lnTo>
                    <a:pt x="21502" y="18389"/>
                  </a:lnTo>
                  <a:lnTo>
                    <a:pt x="21472" y="18355"/>
                  </a:lnTo>
                  <a:lnTo>
                    <a:pt x="21443" y="18330"/>
                  </a:lnTo>
                  <a:lnTo>
                    <a:pt x="21423" y="18280"/>
                  </a:lnTo>
                  <a:lnTo>
                    <a:pt x="21413" y="18238"/>
                  </a:lnTo>
                  <a:lnTo>
                    <a:pt x="21394" y="18197"/>
                  </a:lnTo>
                  <a:lnTo>
                    <a:pt x="21384" y="18138"/>
                  </a:lnTo>
                  <a:lnTo>
                    <a:pt x="21384" y="17778"/>
                  </a:lnTo>
                  <a:lnTo>
                    <a:pt x="21394" y="17686"/>
                  </a:lnTo>
                  <a:lnTo>
                    <a:pt x="21394" y="17603"/>
                  </a:lnTo>
                  <a:lnTo>
                    <a:pt x="21423" y="17511"/>
                  </a:lnTo>
                  <a:lnTo>
                    <a:pt x="21443" y="17410"/>
                  </a:lnTo>
                  <a:lnTo>
                    <a:pt x="21492" y="17293"/>
                  </a:lnTo>
                  <a:lnTo>
                    <a:pt x="21502" y="17226"/>
                  </a:lnTo>
                  <a:lnTo>
                    <a:pt x="21521" y="17168"/>
                  </a:lnTo>
                  <a:lnTo>
                    <a:pt x="21521" y="16984"/>
                  </a:lnTo>
                  <a:lnTo>
                    <a:pt x="21502" y="16959"/>
                  </a:lnTo>
                  <a:lnTo>
                    <a:pt x="21443" y="16909"/>
                  </a:lnTo>
                  <a:lnTo>
                    <a:pt x="21413" y="16909"/>
                  </a:lnTo>
                  <a:lnTo>
                    <a:pt x="21394" y="16892"/>
                  </a:lnTo>
                  <a:lnTo>
                    <a:pt x="21384" y="16909"/>
                  </a:lnTo>
                  <a:lnTo>
                    <a:pt x="21344" y="16909"/>
                  </a:lnTo>
                  <a:lnTo>
                    <a:pt x="21236" y="16917"/>
                  </a:lnTo>
                  <a:lnTo>
                    <a:pt x="21128" y="16934"/>
                  </a:lnTo>
                  <a:lnTo>
                    <a:pt x="21118" y="16951"/>
                  </a:lnTo>
                  <a:lnTo>
                    <a:pt x="21079" y="16951"/>
                  </a:lnTo>
                  <a:lnTo>
                    <a:pt x="21069" y="16934"/>
                  </a:lnTo>
                  <a:lnTo>
                    <a:pt x="21050" y="16934"/>
                  </a:lnTo>
                  <a:lnTo>
                    <a:pt x="21040" y="16917"/>
                  </a:lnTo>
                  <a:lnTo>
                    <a:pt x="21020" y="16917"/>
                  </a:lnTo>
                  <a:lnTo>
                    <a:pt x="21020" y="16892"/>
                  </a:lnTo>
                  <a:lnTo>
                    <a:pt x="21010" y="16884"/>
                  </a:lnTo>
                  <a:lnTo>
                    <a:pt x="21020" y="16817"/>
                  </a:lnTo>
                  <a:lnTo>
                    <a:pt x="21040" y="16767"/>
                  </a:lnTo>
                  <a:lnTo>
                    <a:pt x="21050" y="16700"/>
                  </a:lnTo>
                  <a:lnTo>
                    <a:pt x="21069" y="16641"/>
                  </a:lnTo>
                  <a:lnTo>
                    <a:pt x="21099" y="16574"/>
                  </a:lnTo>
                  <a:lnTo>
                    <a:pt x="21128" y="16524"/>
                  </a:lnTo>
                  <a:lnTo>
                    <a:pt x="21177" y="16474"/>
                  </a:lnTo>
                  <a:lnTo>
                    <a:pt x="21207" y="16415"/>
                  </a:lnTo>
                  <a:lnTo>
                    <a:pt x="21236" y="16382"/>
                  </a:lnTo>
                  <a:lnTo>
                    <a:pt x="21286" y="16323"/>
                  </a:lnTo>
                  <a:lnTo>
                    <a:pt x="21335" y="16273"/>
                  </a:lnTo>
                  <a:lnTo>
                    <a:pt x="21472" y="16156"/>
                  </a:lnTo>
                  <a:lnTo>
                    <a:pt x="21521" y="16131"/>
                  </a:lnTo>
                  <a:lnTo>
                    <a:pt x="21580" y="16089"/>
                  </a:lnTo>
                  <a:lnTo>
                    <a:pt x="21580" y="16064"/>
                  </a:lnTo>
                  <a:lnTo>
                    <a:pt x="21551" y="16022"/>
                  </a:lnTo>
                  <a:lnTo>
                    <a:pt x="21472" y="15955"/>
                  </a:lnTo>
                  <a:lnTo>
                    <a:pt x="21423" y="15930"/>
                  </a:lnTo>
                  <a:lnTo>
                    <a:pt x="21394" y="15922"/>
                  </a:lnTo>
                  <a:lnTo>
                    <a:pt x="21384" y="15889"/>
                  </a:lnTo>
                  <a:lnTo>
                    <a:pt x="21344" y="15880"/>
                  </a:lnTo>
                  <a:lnTo>
                    <a:pt x="21344" y="15855"/>
                  </a:lnTo>
                  <a:lnTo>
                    <a:pt x="21305" y="15813"/>
                  </a:lnTo>
                  <a:lnTo>
                    <a:pt x="21236" y="15763"/>
                  </a:lnTo>
                  <a:lnTo>
                    <a:pt x="21207" y="15730"/>
                  </a:lnTo>
                  <a:lnTo>
                    <a:pt x="21197" y="15705"/>
                  </a:lnTo>
                  <a:lnTo>
                    <a:pt x="21177" y="15696"/>
                  </a:lnTo>
                  <a:lnTo>
                    <a:pt x="21177" y="15638"/>
                  </a:lnTo>
                  <a:lnTo>
                    <a:pt x="21197" y="15629"/>
                  </a:lnTo>
                  <a:lnTo>
                    <a:pt x="21207" y="15613"/>
                  </a:lnTo>
                  <a:lnTo>
                    <a:pt x="21236" y="15604"/>
                  </a:lnTo>
                  <a:lnTo>
                    <a:pt x="21266" y="15587"/>
                  </a:lnTo>
                  <a:lnTo>
                    <a:pt x="21305" y="15587"/>
                  </a:lnTo>
                  <a:lnTo>
                    <a:pt x="21305" y="15521"/>
                  </a:lnTo>
                  <a:lnTo>
                    <a:pt x="21266" y="15512"/>
                  </a:lnTo>
                  <a:lnTo>
                    <a:pt x="21236" y="15487"/>
                  </a:lnTo>
                  <a:lnTo>
                    <a:pt x="21207" y="15470"/>
                  </a:lnTo>
                  <a:lnTo>
                    <a:pt x="21148" y="15420"/>
                  </a:lnTo>
                  <a:lnTo>
                    <a:pt x="21099" y="15403"/>
                  </a:lnTo>
                  <a:lnTo>
                    <a:pt x="21079" y="15378"/>
                  </a:lnTo>
                  <a:lnTo>
                    <a:pt x="21069" y="15362"/>
                  </a:lnTo>
                  <a:lnTo>
                    <a:pt x="21069" y="15353"/>
                  </a:lnTo>
                  <a:lnTo>
                    <a:pt x="21079" y="15337"/>
                  </a:lnTo>
                  <a:lnTo>
                    <a:pt x="21099" y="15311"/>
                  </a:lnTo>
                  <a:lnTo>
                    <a:pt x="21099" y="15261"/>
                  </a:lnTo>
                  <a:lnTo>
                    <a:pt x="21079" y="15236"/>
                  </a:lnTo>
                  <a:lnTo>
                    <a:pt x="21069" y="15194"/>
                  </a:lnTo>
                  <a:lnTo>
                    <a:pt x="21050" y="15153"/>
                  </a:lnTo>
                  <a:lnTo>
                    <a:pt x="21020" y="15128"/>
                  </a:lnTo>
                  <a:lnTo>
                    <a:pt x="20991" y="15077"/>
                  </a:lnTo>
                  <a:lnTo>
                    <a:pt x="20961" y="15019"/>
                  </a:lnTo>
                  <a:lnTo>
                    <a:pt x="20942" y="14985"/>
                  </a:lnTo>
                  <a:lnTo>
                    <a:pt x="20912" y="14952"/>
                  </a:lnTo>
                  <a:lnTo>
                    <a:pt x="20902" y="14944"/>
                  </a:lnTo>
                  <a:lnTo>
                    <a:pt x="20863" y="14927"/>
                  </a:lnTo>
                  <a:lnTo>
                    <a:pt x="20853" y="14927"/>
                  </a:lnTo>
                  <a:lnTo>
                    <a:pt x="20824" y="14944"/>
                  </a:lnTo>
                  <a:lnTo>
                    <a:pt x="20784" y="14952"/>
                  </a:lnTo>
                  <a:lnTo>
                    <a:pt x="20784" y="14969"/>
                  </a:lnTo>
                  <a:lnTo>
                    <a:pt x="20775" y="14969"/>
                  </a:lnTo>
                  <a:lnTo>
                    <a:pt x="20745" y="14994"/>
                  </a:lnTo>
                  <a:lnTo>
                    <a:pt x="20676" y="14994"/>
                  </a:lnTo>
                  <a:lnTo>
                    <a:pt x="20666" y="14969"/>
                  </a:lnTo>
                  <a:lnTo>
                    <a:pt x="20637" y="14952"/>
                  </a:lnTo>
                  <a:lnTo>
                    <a:pt x="20617" y="14918"/>
                  </a:lnTo>
                  <a:lnTo>
                    <a:pt x="20588" y="14893"/>
                  </a:lnTo>
                  <a:lnTo>
                    <a:pt x="20568" y="14852"/>
                  </a:lnTo>
                  <a:lnTo>
                    <a:pt x="20539" y="14826"/>
                  </a:lnTo>
                  <a:lnTo>
                    <a:pt x="20529" y="14810"/>
                  </a:lnTo>
                  <a:lnTo>
                    <a:pt x="20509" y="14793"/>
                  </a:lnTo>
                  <a:lnTo>
                    <a:pt x="20450" y="14793"/>
                  </a:lnTo>
                  <a:lnTo>
                    <a:pt x="20421" y="14810"/>
                  </a:lnTo>
                  <a:lnTo>
                    <a:pt x="20401" y="14826"/>
                  </a:lnTo>
                  <a:lnTo>
                    <a:pt x="20372" y="14860"/>
                  </a:lnTo>
                  <a:lnTo>
                    <a:pt x="20303" y="14902"/>
                  </a:lnTo>
                  <a:lnTo>
                    <a:pt x="20273" y="14927"/>
                  </a:lnTo>
                  <a:lnTo>
                    <a:pt x="20244" y="14944"/>
                  </a:lnTo>
                  <a:lnTo>
                    <a:pt x="20214" y="14952"/>
                  </a:lnTo>
                  <a:lnTo>
                    <a:pt x="20185" y="14969"/>
                  </a:lnTo>
                  <a:lnTo>
                    <a:pt x="20126" y="14969"/>
                  </a:lnTo>
                  <a:lnTo>
                    <a:pt x="20087" y="14952"/>
                  </a:lnTo>
                  <a:lnTo>
                    <a:pt x="20057" y="14927"/>
                  </a:lnTo>
                  <a:lnTo>
                    <a:pt x="20057" y="14835"/>
                  </a:lnTo>
                  <a:lnTo>
                    <a:pt x="20087" y="14793"/>
                  </a:lnTo>
                  <a:lnTo>
                    <a:pt x="20126" y="14768"/>
                  </a:lnTo>
                  <a:lnTo>
                    <a:pt x="20136" y="14743"/>
                  </a:lnTo>
                  <a:lnTo>
                    <a:pt x="20136" y="14734"/>
                  </a:lnTo>
                  <a:lnTo>
                    <a:pt x="20126" y="14734"/>
                  </a:lnTo>
                  <a:lnTo>
                    <a:pt x="20106" y="14718"/>
                  </a:lnTo>
                  <a:lnTo>
                    <a:pt x="20057" y="14718"/>
                  </a:lnTo>
                  <a:lnTo>
                    <a:pt x="20047" y="14693"/>
                  </a:lnTo>
                  <a:lnTo>
                    <a:pt x="19998" y="14676"/>
                  </a:lnTo>
                  <a:lnTo>
                    <a:pt x="19969" y="14668"/>
                  </a:lnTo>
                  <a:lnTo>
                    <a:pt x="19939" y="14651"/>
                  </a:lnTo>
                  <a:lnTo>
                    <a:pt x="19890" y="14651"/>
                  </a:lnTo>
                  <a:lnTo>
                    <a:pt x="19841" y="14643"/>
                  </a:lnTo>
                  <a:lnTo>
                    <a:pt x="19792" y="14626"/>
                  </a:lnTo>
                  <a:lnTo>
                    <a:pt x="19762" y="14609"/>
                  </a:lnTo>
                  <a:lnTo>
                    <a:pt x="19753" y="14584"/>
                  </a:lnTo>
                  <a:lnTo>
                    <a:pt x="19733" y="14576"/>
                  </a:lnTo>
                  <a:lnTo>
                    <a:pt x="19713" y="14551"/>
                  </a:lnTo>
                  <a:lnTo>
                    <a:pt x="19713" y="14484"/>
                  </a:lnTo>
                  <a:lnTo>
                    <a:pt x="19733" y="14417"/>
                  </a:lnTo>
                  <a:lnTo>
                    <a:pt x="19762" y="14400"/>
                  </a:lnTo>
                  <a:lnTo>
                    <a:pt x="19713" y="14400"/>
                  </a:lnTo>
                  <a:lnTo>
                    <a:pt x="19674" y="14392"/>
                  </a:lnTo>
                  <a:lnTo>
                    <a:pt x="19644" y="14375"/>
                  </a:lnTo>
                  <a:lnTo>
                    <a:pt x="19595" y="14358"/>
                  </a:lnTo>
                  <a:lnTo>
                    <a:pt x="19566" y="14350"/>
                  </a:lnTo>
                  <a:lnTo>
                    <a:pt x="19526" y="14333"/>
                  </a:lnTo>
                  <a:lnTo>
                    <a:pt x="19517" y="14325"/>
                  </a:lnTo>
                  <a:lnTo>
                    <a:pt x="19487" y="14308"/>
                  </a:lnTo>
                  <a:lnTo>
                    <a:pt x="19438" y="14266"/>
                  </a:lnTo>
                  <a:lnTo>
                    <a:pt x="19389" y="14216"/>
                  </a:lnTo>
                  <a:lnTo>
                    <a:pt x="19350" y="14166"/>
                  </a:lnTo>
                  <a:lnTo>
                    <a:pt x="19310" y="14107"/>
                  </a:lnTo>
                  <a:lnTo>
                    <a:pt x="19232" y="14007"/>
                  </a:lnTo>
                  <a:lnTo>
                    <a:pt x="19173" y="13890"/>
                  </a:lnTo>
                  <a:lnTo>
                    <a:pt x="19124" y="13848"/>
                  </a:lnTo>
                  <a:lnTo>
                    <a:pt x="19094" y="13764"/>
                  </a:lnTo>
                  <a:lnTo>
                    <a:pt x="19065" y="13739"/>
                  </a:lnTo>
                  <a:lnTo>
                    <a:pt x="19055" y="13714"/>
                  </a:lnTo>
                  <a:lnTo>
                    <a:pt x="19006" y="13689"/>
                  </a:lnTo>
                  <a:close/>
                  <a:moveTo>
                    <a:pt x="9994" y="1380"/>
                  </a:moveTo>
                  <a:lnTo>
                    <a:pt x="9994" y="1330"/>
                  </a:lnTo>
                  <a:lnTo>
                    <a:pt x="9984" y="1313"/>
                  </a:lnTo>
                  <a:lnTo>
                    <a:pt x="9984" y="1305"/>
                  </a:lnTo>
                  <a:lnTo>
                    <a:pt x="9965" y="1305"/>
                  </a:lnTo>
                  <a:lnTo>
                    <a:pt x="9965" y="1279"/>
                  </a:lnTo>
                  <a:lnTo>
                    <a:pt x="9935" y="1279"/>
                  </a:lnTo>
                  <a:lnTo>
                    <a:pt x="9925" y="1263"/>
                  </a:lnTo>
                  <a:lnTo>
                    <a:pt x="9906" y="1279"/>
                  </a:lnTo>
                  <a:lnTo>
                    <a:pt x="9886" y="1279"/>
                  </a:lnTo>
                  <a:lnTo>
                    <a:pt x="9857" y="1305"/>
                  </a:lnTo>
                  <a:lnTo>
                    <a:pt x="9847" y="1330"/>
                  </a:lnTo>
                  <a:lnTo>
                    <a:pt x="9798" y="1380"/>
                  </a:lnTo>
                  <a:lnTo>
                    <a:pt x="9768" y="1422"/>
                  </a:lnTo>
                  <a:lnTo>
                    <a:pt x="9768" y="1580"/>
                  </a:lnTo>
                  <a:lnTo>
                    <a:pt x="9739" y="1689"/>
                  </a:lnTo>
                  <a:lnTo>
                    <a:pt x="9719" y="1790"/>
                  </a:lnTo>
                  <a:lnTo>
                    <a:pt x="9699" y="1831"/>
                  </a:lnTo>
                  <a:lnTo>
                    <a:pt x="9690" y="1882"/>
                  </a:lnTo>
                  <a:lnTo>
                    <a:pt x="9670" y="1923"/>
                  </a:lnTo>
                  <a:lnTo>
                    <a:pt x="9640" y="1965"/>
                  </a:lnTo>
                  <a:lnTo>
                    <a:pt x="9640" y="2124"/>
                  </a:lnTo>
                  <a:lnTo>
                    <a:pt x="9621" y="2132"/>
                  </a:lnTo>
                  <a:lnTo>
                    <a:pt x="9611" y="2157"/>
                  </a:lnTo>
                  <a:lnTo>
                    <a:pt x="9591" y="2199"/>
                  </a:lnTo>
                  <a:lnTo>
                    <a:pt x="9581" y="2241"/>
                  </a:lnTo>
                  <a:lnTo>
                    <a:pt x="9562" y="2291"/>
                  </a:lnTo>
                  <a:lnTo>
                    <a:pt x="9581" y="2308"/>
                  </a:lnTo>
                  <a:lnTo>
                    <a:pt x="9581" y="2316"/>
                  </a:lnTo>
                  <a:lnTo>
                    <a:pt x="9591" y="2333"/>
                  </a:lnTo>
                  <a:lnTo>
                    <a:pt x="9591" y="2350"/>
                  </a:lnTo>
                  <a:lnTo>
                    <a:pt x="9621" y="2350"/>
                  </a:lnTo>
                  <a:lnTo>
                    <a:pt x="9640" y="2358"/>
                  </a:lnTo>
                  <a:lnTo>
                    <a:pt x="9670" y="2350"/>
                  </a:lnTo>
                  <a:lnTo>
                    <a:pt x="9699" y="2350"/>
                  </a:lnTo>
                  <a:lnTo>
                    <a:pt x="9719" y="2333"/>
                  </a:lnTo>
                  <a:lnTo>
                    <a:pt x="9748" y="2316"/>
                  </a:lnTo>
                  <a:lnTo>
                    <a:pt x="9768" y="2283"/>
                  </a:lnTo>
                  <a:lnTo>
                    <a:pt x="9798" y="2266"/>
                  </a:lnTo>
                  <a:lnTo>
                    <a:pt x="9847" y="2241"/>
                  </a:lnTo>
                  <a:lnTo>
                    <a:pt x="9876" y="2216"/>
                  </a:lnTo>
                  <a:lnTo>
                    <a:pt x="9925" y="2191"/>
                  </a:lnTo>
                  <a:lnTo>
                    <a:pt x="9965" y="2157"/>
                  </a:lnTo>
                  <a:lnTo>
                    <a:pt x="10014" y="2149"/>
                  </a:lnTo>
                  <a:lnTo>
                    <a:pt x="10063" y="2132"/>
                  </a:lnTo>
                  <a:lnTo>
                    <a:pt x="10102" y="2124"/>
                  </a:lnTo>
                  <a:lnTo>
                    <a:pt x="10151" y="2107"/>
                  </a:lnTo>
                  <a:lnTo>
                    <a:pt x="10220" y="2099"/>
                  </a:lnTo>
                  <a:lnTo>
                    <a:pt x="10279" y="2066"/>
                  </a:lnTo>
                  <a:lnTo>
                    <a:pt x="10328" y="2032"/>
                  </a:lnTo>
                  <a:lnTo>
                    <a:pt x="10397" y="1974"/>
                  </a:lnTo>
                  <a:lnTo>
                    <a:pt x="10417" y="1965"/>
                  </a:lnTo>
                  <a:lnTo>
                    <a:pt x="10436" y="1940"/>
                  </a:lnTo>
                  <a:lnTo>
                    <a:pt x="10446" y="1907"/>
                  </a:lnTo>
                  <a:lnTo>
                    <a:pt x="10446" y="1882"/>
                  </a:lnTo>
                  <a:lnTo>
                    <a:pt x="10466" y="1856"/>
                  </a:lnTo>
                  <a:lnTo>
                    <a:pt x="10476" y="1815"/>
                  </a:lnTo>
                  <a:lnTo>
                    <a:pt x="10476" y="1781"/>
                  </a:lnTo>
                  <a:lnTo>
                    <a:pt x="10466" y="1756"/>
                  </a:lnTo>
                  <a:lnTo>
                    <a:pt x="10446" y="1723"/>
                  </a:lnTo>
                  <a:lnTo>
                    <a:pt x="10436" y="1698"/>
                  </a:lnTo>
                  <a:lnTo>
                    <a:pt x="10358" y="1597"/>
                  </a:lnTo>
                  <a:lnTo>
                    <a:pt x="10230" y="1489"/>
                  </a:lnTo>
                  <a:lnTo>
                    <a:pt x="10201" y="1472"/>
                  </a:lnTo>
                  <a:lnTo>
                    <a:pt x="10102" y="1472"/>
                  </a:lnTo>
                  <a:lnTo>
                    <a:pt x="10073" y="1489"/>
                  </a:lnTo>
                  <a:lnTo>
                    <a:pt x="10063" y="1505"/>
                  </a:lnTo>
                  <a:lnTo>
                    <a:pt x="10043" y="1505"/>
                  </a:lnTo>
                  <a:lnTo>
                    <a:pt x="10033" y="1514"/>
                  </a:lnTo>
                  <a:lnTo>
                    <a:pt x="10033" y="1530"/>
                  </a:lnTo>
                  <a:lnTo>
                    <a:pt x="9994" y="1555"/>
                  </a:lnTo>
                  <a:lnTo>
                    <a:pt x="9994" y="1656"/>
                  </a:lnTo>
                  <a:lnTo>
                    <a:pt x="9935" y="1656"/>
                  </a:lnTo>
                  <a:lnTo>
                    <a:pt x="9935" y="1539"/>
                  </a:lnTo>
                  <a:lnTo>
                    <a:pt x="9965" y="1472"/>
                  </a:lnTo>
                  <a:lnTo>
                    <a:pt x="9984" y="1413"/>
                  </a:lnTo>
                  <a:lnTo>
                    <a:pt x="9994" y="1380"/>
                  </a:lnTo>
                  <a:close/>
                  <a:moveTo>
                    <a:pt x="9070" y="820"/>
                  </a:moveTo>
                  <a:lnTo>
                    <a:pt x="9002" y="828"/>
                  </a:lnTo>
                  <a:lnTo>
                    <a:pt x="8894" y="870"/>
                  </a:lnTo>
                  <a:lnTo>
                    <a:pt x="8815" y="895"/>
                  </a:lnTo>
                  <a:lnTo>
                    <a:pt x="8776" y="920"/>
                  </a:lnTo>
                  <a:lnTo>
                    <a:pt x="8736" y="937"/>
                  </a:lnTo>
                  <a:lnTo>
                    <a:pt x="8707" y="945"/>
                  </a:lnTo>
                  <a:lnTo>
                    <a:pt x="8697" y="962"/>
                  </a:lnTo>
                  <a:lnTo>
                    <a:pt x="8697" y="970"/>
                  </a:lnTo>
                  <a:lnTo>
                    <a:pt x="8677" y="1029"/>
                  </a:lnTo>
                  <a:lnTo>
                    <a:pt x="8677" y="1079"/>
                  </a:lnTo>
                  <a:lnTo>
                    <a:pt x="8668" y="1095"/>
                  </a:lnTo>
                  <a:lnTo>
                    <a:pt x="8668" y="1104"/>
                  </a:lnTo>
                  <a:lnTo>
                    <a:pt x="8648" y="1129"/>
                  </a:lnTo>
                  <a:lnTo>
                    <a:pt x="8648" y="1146"/>
                  </a:lnTo>
                  <a:lnTo>
                    <a:pt x="8618" y="1162"/>
                  </a:lnTo>
                  <a:lnTo>
                    <a:pt x="8589" y="1171"/>
                  </a:lnTo>
                  <a:lnTo>
                    <a:pt x="8569" y="1196"/>
                  </a:lnTo>
                  <a:lnTo>
                    <a:pt x="8540" y="1213"/>
                  </a:lnTo>
                  <a:lnTo>
                    <a:pt x="8520" y="1238"/>
                  </a:lnTo>
                  <a:lnTo>
                    <a:pt x="8510" y="1238"/>
                  </a:lnTo>
                  <a:lnTo>
                    <a:pt x="8510" y="1288"/>
                  </a:lnTo>
                  <a:lnTo>
                    <a:pt x="8520" y="1305"/>
                  </a:lnTo>
                  <a:lnTo>
                    <a:pt x="8540" y="1313"/>
                  </a:lnTo>
                  <a:lnTo>
                    <a:pt x="8569" y="1330"/>
                  </a:lnTo>
                  <a:lnTo>
                    <a:pt x="8589" y="1346"/>
                  </a:lnTo>
                  <a:lnTo>
                    <a:pt x="8628" y="1371"/>
                  </a:lnTo>
                  <a:lnTo>
                    <a:pt x="8668" y="1380"/>
                  </a:lnTo>
                  <a:lnTo>
                    <a:pt x="8668" y="1397"/>
                  </a:lnTo>
                  <a:lnTo>
                    <a:pt x="8677" y="1413"/>
                  </a:lnTo>
                  <a:lnTo>
                    <a:pt x="8697" y="1422"/>
                  </a:lnTo>
                  <a:lnTo>
                    <a:pt x="8697" y="1514"/>
                  </a:lnTo>
                  <a:lnTo>
                    <a:pt x="8707" y="1539"/>
                  </a:lnTo>
                  <a:lnTo>
                    <a:pt x="8726" y="1555"/>
                  </a:lnTo>
                  <a:lnTo>
                    <a:pt x="8736" y="1580"/>
                  </a:lnTo>
                  <a:lnTo>
                    <a:pt x="8776" y="1606"/>
                  </a:lnTo>
                  <a:lnTo>
                    <a:pt x="8835" y="1606"/>
                  </a:lnTo>
                  <a:lnTo>
                    <a:pt x="8864" y="1622"/>
                  </a:lnTo>
                  <a:lnTo>
                    <a:pt x="8894" y="1622"/>
                  </a:lnTo>
                  <a:lnTo>
                    <a:pt x="8923" y="1631"/>
                  </a:lnTo>
                  <a:lnTo>
                    <a:pt x="8962" y="1647"/>
                  </a:lnTo>
                  <a:lnTo>
                    <a:pt x="9021" y="1656"/>
                  </a:lnTo>
                  <a:lnTo>
                    <a:pt x="9070" y="1698"/>
                  </a:lnTo>
                  <a:lnTo>
                    <a:pt x="9110" y="1723"/>
                  </a:lnTo>
                  <a:lnTo>
                    <a:pt x="9179" y="1756"/>
                  </a:lnTo>
                  <a:lnTo>
                    <a:pt x="9208" y="1781"/>
                  </a:lnTo>
                  <a:lnTo>
                    <a:pt x="9267" y="1781"/>
                  </a:lnTo>
                  <a:lnTo>
                    <a:pt x="9316" y="1790"/>
                  </a:lnTo>
                  <a:lnTo>
                    <a:pt x="9365" y="1781"/>
                  </a:lnTo>
                  <a:lnTo>
                    <a:pt x="9395" y="1781"/>
                  </a:lnTo>
                  <a:lnTo>
                    <a:pt x="9444" y="1764"/>
                  </a:lnTo>
                  <a:lnTo>
                    <a:pt x="9473" y="1756"/>
                  </a:lnTo>
                  <a:lnTo>
                    <a:pt x="9483" y="1739"/>
                  </a:lnTo>
                  <a:lnTo>
                    <a:pt x="9513" y="1714"/>
                  </a:lnTo>
                  <a:lnTo>
                    <a:pt x="9513" y="1689"/>
                  </a:lnTo>
                  <a:lnTo>
                    <a:pt x="9532" y="1656"/>
                  </a:lnTo>
                  <a:lnTo>
                    <a:pt x="9532" y="1597"/>
                  </a:lnTo>
                  <a:lnTo>
                    <a:pt x="9513" y="1564"/>
                  </a:lnTo>
                  <a:lnTo>
                    <a:pt x="9503" y="1539"/>
                  </a:lnTo>
                  <a:lnTo>
                    <a:pt x="9483" y="1530"/>
                  </a:lnTo>
                  <a:lnTo>
                    <a:pt x="9473" y="1514"/>
                  </a:lnTo>
                  <a:lnTo>
                    <a:pt x="9454" y="1505"/>
                  </a:lnTo>
                  <a:lnTo>
                    <a:pt x="9444" y="1463"/>
                  </a:lnTo>
                  <a:lnTo>
                    <a:pt x="9444" y="1438"/>
                  </a:lnTo>
                  <a:lnTo>
                    <a:pt x="9473" y="1380"/>
                  </a:lnTo>
                  <a:lnTo>
                    <a:pt x="9473" y="987"/>
                  </a:lnTo>
                  <a:lnTo>
                    <a:pt x="9454" y="945"/>
                  </a:lnTo>
                  <a:lnTo>
                    <a:pt x="9444" y="920"/>
                  </a:lnTo>
                  <a:lnTo>
                    <a:pt x="9424" y="895"/>
                  </a:lnTo>
                  <a:lnTo>
                    <a:pt x="9395" y="878"/>
                  </a:lnTo>
                  <a:lnTo>
                    <a:pt x="9375" y="870"/>
                  </a:lnTo>
                  <a:lnTo>
                    <a:pt x="9365" y="853"/>
                  </a:lnTo>
                  <a:lnTo>
                    <a:pt x="9316" y="853"/>
                  </a:lnTo>
                  <a:lnTo>
                    <a:pt x="9296" y="870"/>
                  </a:lnTo>
                  <a:lnTo>
                    <a:pt x="9296" y="937"/>
                  </a:lnTo>
                  <a:lnTo>
                    <a:pt x="9267" y="1003"/>
                  </a:lnTo>
                  <a:lnTo>
                    <a:pt x="9218" y="1054"/>
                  </a:lnTo>
                  <a:lnTo>
                    <a:pt x="9208" y="1070"/>
                  </a:lnTo>
                  <a:lnTo>
                    <a:pt x="9188" y="1095"/>
                  </a:lnTo>
                  <a:lnTo>
                    <a:pt x="9149" y="1129"/>
                  </a:lnTo>
                  <a:lnTo>
                    <a:pt x="9129" y="1104"/>
                  </a:lnTo>
                  <a:lnTo>
                    <a:pt x="9110" y="1095"/>
                  </a:lnTo>
                  <a:lnTo>
                    <a:pt x="9110" y="1003"/>
                  </a:lnTo>
                  <a:lnTo>
                    <a:pt x="9129" y="987"/>
                  </a:lnTo>
                  <a:lnTo>
                    <a:pt x="9149" y="962"/>
                  </a:lnTo>
                  <a:lnTo>
                    <a:pt x="9159" y="937"/>
                  </a:lnTo>
                  <a:lnTo>
                    <a:pt x="9179" y="920"/>
                  </a:lnTo>
                  <a:lnTo>
                    <a:pt x="9179" y="895"/>
                  </a:lnTo>
                  <a:lnTo>
                    <a:pt x="9188" y="878"/>
                  </a:lnTo>
                  <a:lnTo>
                    <a:pt x="9188" y="845"/>
                  </a:lnTo>
                  <a:lnTo>
                    <a:pt x="9179" y="828"/>
                  </a:lnTo>
                  <a:lnTo>
                    <a:pt x="9179" y="820"/>
                  </a:lnTo>
                  <a:lnTo>
                    <a:pt x="9070" y="820"/>
                  </a:lnTo>
                  <a:close/>
                  <a:moveTo>
                    <a:pt x="8943" y="234"/>
                  </a:moveTo>
                  <a:lnTo>
                    <a:pt x="8943" y="226"/>
                  </a:lnTo>
                  <a:lnTo>
                    <a:pt x="8913" y="209"/>
                  </a:lnTo>
                  <a:lnTo>
                    <a:pt x="8894" y="192"/>
                  </a:lnTo>
                  <a:lnTo>
                    <a:pt x="8884" y="159"/>
                  </a:lnTo>
                  <a:lnTo>
                    <a:pt x="8844" y="100"/>
                  </a:lnTo>
                  <a:lnTo>
                    <a:pt x="8835" y="67"/>
                  </a:lnTo>
                  <a:lnTo>
                    <a:pt x="8805" y="33"/>
                  </a:lnTo>
                  <a:lnTo>
                    <a:pt x="8785" y="25"/>
                  </a:lnTo>
                  <a:lnTo>
                    <a:pt x="8776" y="0"/>
                  </a:lnTo>
                  <a:lnTo>
                    <a:pt x="8707" y="0"/>
                  </a:lnTo>
                  <a:lnTo>
                    <a:pt x="8707" y="8"/>
                  </a:lnTo>
                  <a:lnTo>
                    <a:pt x="8697" y="25"/>
                  </a:lnTo>
                  <a:lnTo>
                    <a:pt x="8697" y="67"/>
                  </a:lnTo>
                  <a:lnTo>
                    <a:pt x="8677" y="67"/>
                  </a:lnTo>
                  <a:lnTo>
                    <a:pt x="8628" y="100"/>
                  </a:lnTo>
                  <a:lnTo>
                    <a:pt x="8589" y="134"/>
                  </a:lnTo>
                  <a:lnTo>
                    <a:pt x="8569" y="159"/>
                  </a:lnTo>
                  <a:lnTo>
                    <a:pt x="8510" y="159"/>
                  </a:lnTo>
                  <a:lnTo>
                    <a:pt x="8481" y="167"/>
                  </a:lnTo>
                  <a:lnTo>
                    <a:pt x="8441" y="192"/>
                  </a:lnTo>
                  <a:lnTo>
                    <a:pt x="8412" y="209"/>
                  </a:lnTo>
                  <a:lnTo>
                    <a:pt x="8383" y="234"/>
                  </a:lnTo>
                  <a:lnTo>
                    <a:pt x="8373" y="259"/>
                  </a:lnTo>
                  <a:lnTo>
                    <a:pt x="8373" y="326"/>
                  </a:lnTo>
                  <a:lnTo>
                    <a:pt x="8383" y="343"/>
                  </a:lnTo>
                  <a:lnTo>
                    <a:pt x="8412" y="351"/>
                  </a:lnTo>
                  <a:lnTo>
                    <a:pt x="8412" y="368"/>
                  </a:lnTo>
                  <a:lnTo>
                    <a:pt x="8441" y="368"/>
                  </a:lnTo>
                  <a:lnTo>
                    <a:pt x="8441" y="460"/>
                  </a:lnTo>
                  <a:lnTo>
                    <a:pt x="8412" y="485"/>
                  </a:lnTo>
                  <a:lnTo>
                    <a:pt x="8402" y="510"/>
                  </a:lnTo>
                  <a:lnTo>
                    <a:pt x="8383" y="552"/>
                  </a:lnTo>
                  <a:lnTo>
                    <a:pt x="8353" y="569"/>
                  </a:lnTo>
                  <a:lnTo>
                    <a:pt x="8333" y="577"/>
                  </a:lnTo>
                  <a:lnTo>
                    <a:pt x="8294" y="577"/>
                  </a:lnTo>
                  <a:lnTo>
                    <a:pt x="8294" y="644"/>
                  </a:lnTo>
                  <a:lnTo>
                    <a:pt x="8255" y="661"/>
                  </a:lnTo>
                  <a:lnTo>
                    <a:pt x="8245" y="669"/>
                  </a:lnTo>
                  <a:lnTo>
                    <a:pt x="8215" y="686"/>
                  </a:lnTo>
                  <a:lnTo>
                    <a:pt x="8215" y="719"/>
                  </a:lnTo>
                  <a:lnTo>
                    <a:pt x="8225" y="719"/>
                  </a:lnTo>
                  <a:lnTo>
                    <a:pt x="8255" y="736"/>
                  </a:lnTo>
                  <a:lnTo>
                    <a:pt x="8255" y="753"/>
                  </a:lnTo>
                  <a:lnTo>
                    <a:pt x="8324" y="753"/>
                  </a:lnTo>
                  <a:lnTo>
                    <a:pt x="8373" y="761"/>
                  </a:lnTo>
                  <a:lnTo>
                    <a:pt x="8383" y="786"/>
                  </a:lnTo>
                  <a:lnTo>
                    <a:pt x="8412" y="820"/>
                  </a:lnTo>
                  <a:lnTo>
                    <a:pt x="8412" y="845"/>
                  </a:lnTo>
                  <a:lnTo>
                    <a:pt x="8441" y="870"/>
                  </a:lnTo>
                  <a:lnTo>
                    <a:pt x="8481" y="920"/>
                  </a:lnTo>
                  <a:lnTo>
                    <a:pt x="8491" y="920"/>
                  </a:lnTo>
                  <a:lnTo>
                    <a:pt x="8510" y="937"/>
                  </a:lnTo>
                  <a:lnTo>
                    <a:pt x="8589" y="937"/>
                  </a:lnTo>
                  <a:lnTo>
                    <a:pt x="8618" y="920"/>
                  </a:lnTo>
                  <a:lnTo>
                    <a:pt x="8628" y="920"/>
                  </a:lnTo>
                  <a:lnTo>
                    <a:pt x="8668" y="895"/>
                  </a:lnTo>
                  <a:lnTo>
                    <a:pt x="8697" y="878"/>
                  </a:lnTo>
                  <a:lnTo>
                    <a:pt x="8756" y="828"/>
                  </a:lnTo>
                  <a:lnTo>
                    <a:pt x="8776" y="820"/>
                  </a:lnTo>
                  <a:lnTo>
                    <a:pt x="8785" y="820"/>
                  </a:lnTo>
                  <a:lnTo>
                    <a:pt x="8805" y="803"/>
                  </a:lnTo>
                  <a:lnTo>
                    <a:pt x="8815" y="786"/>
                  </a:lnTo>
                  <a:lnTo>
                    <a:pt x="8894" y="786"/>
                  </a:lnTo>
                  <a:lnTo>
                    <a:pt x="8992" y="761"/>
                  </a:lnTo>
                  <a:lnTo>
                    <a:pt x="9002" y="753"/>
                  </a:lnTo>
                  <a:lnTo>
                    <a:pt x="9031" y="753"/>
                  </a:lnTo>
                  <a:lnTo>
                    <a:pt x="9031" y="736"/>
                  </a:lnTo>
                  <a:lnTo>
                    <a:pt x="9070" y="719"/>
                  </a:lnTo>
                  <a:lnTo>
                    <a:pt x="9080" y="719"/>
                  </a:lnTo>
                  <a:lnTo>
                    <a:pt x="9100" y="711"/>
                  </a:lnTo>
                  <a:lnTo>
                    <a:pt x="9100" y="661"/>
                  </a:lnTo>
                  <a:lnTo>
                    <a:pt x="9080" y="644"/>
                  </a:lnTo>
                  <a:lnTo>
                    <a:pt x="9070" y="627"/>
                  </a:lnTo>
                  <a:lnTo>
                    <a:pt x="9051" y="619"/>
                  </a:lnTo>
                  <a:lnTo>
                    <a:pt x="9031" y="602"/>
                  </a:lnTo>
                  <a:lnTo>
                    <a:pt x="9002" y="594"/>
                  </a:lnTo>
                  <a:lnTo>
                    <a:pt x="8992" y="569"/>
                  </a:lnTo>
                  <a:lnTo>
                    <a:pt x="8992" y="552"/>
                  </a:lnTo>
                  <a:lnTo>
                    <a:pt x="8972" y="552"/>
                  </a:lnTo>
                  <a:lnTo>
                    <a:pt x="8972" y="502"/>
                  </a:lnTo>
                  <a:lnTo>
                    <a:pt x="8992" y="485"/>
                  </a:lnTo>
                  <a:lnTo>
                    <a:pt x="8992" y="477"/>
                  </a:lnTo>
                  <a:lnTo>
                    <a:pt x="9002" y="460"/>
                  </a:lnTo>
                  <a:lnTo>
                    <a:pt x="9031" y="443"/>
                  </a:lnTo>
                  <a:lnTo>
                    <a:pt x="9051" y="435"/>
                  </a:lnTo>
                  <a:lnTo>
                    <a:pt x="9070" y="410"/>
                  </a:lnTo>
                  <a:lnTo>
                    <a:pt x="9080" y="393"/>
                  </a:lnTo>
                  <a:lnTo>
                    <a:pt x="9100" y="376"/>
                  </a:lnTo>
                  <a:lnTo>
                    <a:pt x="9100" y="318"/>
                  </a:lnTo>
                  <a:lnTo>
                    <a:pt x="9080" y="301"/>
                  </a:lnTo>
                  <a:lnTo>
                    <a:pt x="9070" y="276"/>
                  </a:lnTo>
                  <a:lnTo>
                    <a:pt x="9051" y="259"/>
                  </a:lnTo>
                  <a:lnTo>
                    <a:pt x="9031" y="234"/>
                  </a:lnTo>
                  <a:lnTo>
                    <a:pt x="8943" y="234"/>
                  </a:lnTo>
                  <a:close/>
                  <a:moveTo>
                    <a:pt x="8274" y="895"/>
                  </a:moveTo>
                  <a:lnTo>
                    <a:pt x="8255" y="895"/>
                  </a:lnTo>
                  <a:lnTo>
                    <a:pt x="8245" y="911"/>
                  </a:lnTo>
                  <a:lnTo>
                    <a:pt x="8225" y="920"/>
                  </a:lnTo>
                  <a:lnTo>
                    <a:pt x="8215" y="920"/>
                  </a:lnTo>
                  <a:lnTo>
                    <a:pt x="8196" y="937"/>
                  </a:lnTo>
                  <a:lnTo>
                    <a:pt x="8186" y="937"/>
                  </a:lnTo>
                  <a:lnTo>
                    <a:pt x="8186" y="1054"/>
                  </a:lnTo>
                  <a:lnTo>
                    <a:pt x="8196" y="1070"/>
                  </a:lnTo>
                  <a:lnTo>
                    <a:pt x="8215" y="1095"/>
                  </a:lnTo>
                  <a:lnTo>
                    <a:pt x="8245" y="1121"/>
                  </a:lnTo>
                  <a:lnTo>
                    <a:pt x="8274" y="1129"/>
                  </a:lnTo>
                  <a:lnTo>
                    <a:pt x="8304" y="1129"/>
                  </a:lnTo>
                  <a:lnTo>
                    <a:pt x="8353" y="1146"/>
                  </a:lnTo>
                  <a:lnTo>
                    <a:pt x="8353" y="1162"/>
                  </a:lnTo>
                  <a:lnTo>
                    <a:pt x="8373" y="1171"/>
                  </a:lnTo>
                  <a:lnTo>
                    <a:pt x="8373" y="1196"/>
                  </a:lnTo>
                  <a:lnTo>
                    <a:pt x="8412" y="1196"/>
                  </a:lnTo>
                  <a:lnTo>
                    <a:pt x="8432" y="1213"/>
                  </a:lnTo>
                  <a:lnTo>
                    <a:pt x="8441" y="1196"/>
                  </a:lnTo>
                  <a:lnTo>
                    <a:pt x="8461" y="1187"/>
                  </a:lnTo>
                  <a:lnTo>
                    <a:pt x="8491" y="1162"/>
                  </a:lnTo>
                  <a:lnTo>
                    <a:pt x="8510" y="1129"/>
                  </a:lnTo>
                  <a:lnTo>
                    <a:pt x="8540" y="1070"/>
                  </a:lnTo>
                  <a:lnTo>
                    <a:pt x="8550" y="1054"/>
                  </a:lnTo>
                  <a:lnTo>
                    <a:pt x="8550" y="1029"/>
                  </a:lnTo>
                  <a:lnTo>
                    <a:pt x="8540" y="1012"/>
                  </a:lnTo>
                  <a:lnTo>
                    <a:pt x="8540" y="1003"/>
                  </a:lnTo>
                  <a:lnTo>
                    <a:pt x="8520" y="987"/>
                  </a:lnTo>
                  <a:lnTo>
                    <a:pt x="8510" y="970"/>
                  </a:lnTo>
                  <a:lnTo>
                    <a:pt x="8491" y="962"/>
                  </a:lnTo>
                  <a:lnTo>
                    <a:pt x="8461" y="945"/>
                  </a:lnTo>
                  <a:lnTo>
                    <a:pt x="8402" y="920"/>
                  </a:lnTo>
                  <a:lnTo>
                    <a:pt x="8353" y="911"/>
                  </a:lnTo>
                  <a:lnTo>
                    <a:pt x="8304" y="895"/>
                  </a:lnTo>
                  <a:lnTo>
                    <a:pt x="8274" y="895"/>
                  </a:lnTo>
                  <a:close/>
                  <a:moveTo>
                    <a:pt x="8117" y="33"/>
                  </a:moveTo>
                  <a:lnTo>
                    <a:pt x="8039" y="33"/>
                  </a:lnTo>
                  <a:lnTo>
                    <a:pt x="8029" y="50"/>
                  </a:lnTo>
                  <a:lnTo>
                    <a:pt x="8009" y="50"/>
                  </a:lnTo>
                  <a:lnTo>
                    <a:pt x="8009" y="159"/>
                  </a:lnTo>
                  <a:lnTo>
                    <a:pt x="8039" y="159"/>
                  </a:lnTo>
                  <a:lnTo>
                    <a:pt x="8039" y="167"/>
                  </a:lnTo>
                  <a:lnTo>
                    <a:pt x="8058" y="184"/>
                  </a:lnTo>
                  <a:lnTo>
                    <a:pt x="8137" y="184"/>
                  </a:lnTo>
                  <a:lnTo>
                    <a:pt x="8147" y="167"/>
                  </a:lnTo>
                  <a:lnTo>
                    <a:pt x="8166" y="167"/>
                  </a:lnTo>
                  <a:lnTo>
                    <a:pt x="8166" y="159"/>
                  </a:lnTo>
                  <a:lnTo>
                    <a:pt x="8186" y="134"/>
                  </a:lnTo>
                  <a:lnTo>
                    <a:pt x="8215" y="117"/>
                  </a:lnTo>
                  <a:lnTo>
                    <a:pt x="8147" y="67"/>
                  </a:lnTo>
                  <a:lnTo>
                    <a:pt x="8117" y="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42" name="Фигура">
              <a:extLst>
                <a:ext uri="{FF2B5EF4-FFF2-40B4-BE49-F238E27FC236}">
                  <a16:creationId xmlns:a16="http://schemas.microsoft.com/office/drawing/2014/main" id="{DBFBE24E-E17B-BA4E-B93B-5138AABF1A82}"/>
                </a:ext>
              </a:extLst>
            </p:cNvPr>
            <p:cNvSpPr/>
            <p:nvPr/>
          </p:nvSpPr>
          <p:spPr>
            <a:xfrm>
              <a:off x="1935162" y="2589213"/>
              <a:ext cx="3451226" cy="169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6" y="3391"/>
                  </a:moveTo>
                  <a:lnTo>
                    <a:pt x="17596" y="3452"/>
                  </a:lnTo>
                  <a:lnTo>
                    <a:pt x="17626" y="3452"/>
                  </a:lnTo>
                  <a:lnTo>
                    <a:pt x="17656" y="3472"/>
                  </a:lnTo>
                  <a:lnTo>
                    <a:pt x="17685" y="3513"/>
                  </a:lnTo>
                  <a:lnTo>
                    <a:pt x="17715" y="3533"/>
                  </a:lnTo>
                  <a:lnTo>
                    <a:pt x="17795" y="3533"/>
                  </a:lnTo>
                  <a:lnTo>
                    <a:pt x="17824" y="3634"/>
                  </a:lnTo>
                  <a:lnTo>
                    <a:pt x="17844" y="3755"/>
                  </a:lnTo>
                  <a:lnTo>
                    <a:pt x="17864" y="3856"/>
                  </a:lnTo>
                  <a:lnTo>
                    <a:pt x="17894" y="3916"/>
                  </a:lnTo>
                  <a:lnTo>
                    <a:pt x="17954" y="4058"/>
                  </a:lnTo>
                  <a:lnTo>
                    <a:pt x="18033" y="4219"/>
                  </a:lnTo>
                  <a:lnTo>
                    <a:pt x="18003" y="4280"/>
                  </a:lnTo>
                  <a:lnTo>
                    <a:pt x="17934" y="4300"/>
                  </a:lnTo>
                  <a:lnTo>
                    <a:pt x="17874" y="4340"/>
                  </a:lnTo>
                  <a:lnTo>
                    <a:pt x="17824" y="4360"/>
                  </a:lnTo>
                  <a:lnTo>
                    <a:pt x="17824" y="4401"/>
                  </a:lnTo>
                  <a:lnTo>
                    <a:pt x="17844" y="4441"/>
                  </a:lnTo>
                  <a:lnTo>
                    <a:pt x="17864" y="4461"/>
                  </a:lnTo>
                  <a:lnTo>
                    <a:pt x="17874" y="4461"/>
                  </a:lnTo>
                  <a:lnTo>
                    <a:pt x="17765" y="4683"/>
                  </a:lnTo>
                  <a:lnTo>
                    <a:pt x="17675" y="4885"/>
                  </a:lnTo>
                  <a:lnTo>
                    <a:pt x="17606" y="4966"/>
                  </a:lnTo>
                  <a:lnTo>
                    <a:pt x="17576" y="5067"/>
                  </a:lnTo>
                  <a:lnTo>
                    <a:pt x="17516" y="5168"/>
                  </a:lnTo>
                  <a:lnTo>
                    <a:pt x="17487" y="5269"/>
                  </a:lnTo>
                  <a:lnTo>
                    <a:pt x="17437" y="5350"/>
                  </a:lnTo>
                  <a:lnTo>
                    <a:pt x="17407" y="5511"/>
                  </a:lnTo>
                  <a:lnTo>
                    <a:pt x="17377" y="5612"/>
                  </a:lnTo>
                  <a:lnTo>
                    <a:pt x="17357" y="5773"/>
                  </a:lnTo>
                  <a:lnTo>
                    <a:pt x="17338" y="5955"/>
                  </a:lnTo>
                  <a:lnTo>
                    <a:pt x="17308" y="6157"/>
                  </a:lnTo>
                  <a:lnTo>
                    <a:pt x="17308" y="7005"/>
                  </a:lnTo>
                  <a:lnTo>
                    <a:pt x="17328" y="7166"/>
                  </a:lnTo>
                  <a:lnTo>
                    <a:pt x="17338" y="7328"/>
                  </a:lnTo>
                  <a:lnTo>
                    <a:pt x="17338" y="7449"/>
                  </a:lnTo>
                  <a:lnTo>
                    <a:pt x="17377" y="7610"/>
                  </a:lnTo>
                  <a:lnTo>
                    <a:pt x="17387" y="7772"/>
                  </a:lnTo>
                  <a:lnTo>
                    <a:pt x="17387" y="7974"/>
                  </a:lnTo>
                  <a:lnTo>
                    <a:pt x="17298" y="7974"/>
                  </a:lnTo>
                  <a:lnTo>
                    <a:pt x="17199" y="7873"/>
                  </a:lnTo>
                  <a:lnTo>
                    <a:pt x="17109" y="7752"/>
                  </a:lnTo>
                  <a:lnTo>
                    <a:pt x="16980" y="7610"/>
                  </a:lnTo>
                  <a:lnTo>
                    <a:pt x="16891" y="7530"/>
                  </a:lnTo>
                  <a:lnTo>
                    <a:pt x="16841" y="7429"/>
                  </a:lnTo>
                  <a:lnTo>
                    <a:pt x="16791" y="7368"/>
                  </a:lnTo>
                  <a:lnTo>
                    <a:pt x="16741" y="7267"/>
                  </a:lnTo>
                  <a:lnTo>
                    <a:pt x="16682" y="7065"/>
                  </a:lnTo>
                  <a:lnTo>
                    <a:pt x="16652" y="6985"/>
                  </a:lnTo>
                  <a:lnTo>
                    <a:pt x="16652" y="6823"/>
                  </a:lnTo>
                  <a:lnTo>
                    <a:pt x="16632" y="6763"/>
                  </a:lnTo>
                  <a:lnTo>
                    <a:pt x="16652" y="6722"/>
                  </a:lnTo>
                  <a:lnTo>
                    <a:pt x="16652" y="6621"/>
                  </a:lnTo>
                  <a:lnTo>
                    <a:pt x="16682" y="6561"/>
                  </a:lnTo>
                  <a:lnTo>
                    <a:pt x="16712" y="6541"/>
                  </a:lnTo>
                  <a:lnTo>
                    <a:pt x="16741" y="6500"/>
                  </a:lnTo>
                  <a:lnTo>
                    <a:pt x="16761" y="6440"/>
                  </a:lnTo>
                  <a:lnTo>
                    <a:pt x="16781" y="6399"/>
                  </a:lnTo>
                  <a:lnTo>
                    <a:pt x="16781" y="5834"/>
                  </a:lnTo>
                  <a:lnTo>
                    <a:pt x="16741" y="5794"/>
                  </a:lnTo>
                  <a:lnTo>
                    <a:pt x="16702" y="5773"/>
                  </a:lnTo>
                  <a:lnTo>
                    <a:pt x="16632" y="5713"/>
                  </a:lnTo>
                  <a:lnTo>
                    <a:pt x="16573" y="5632"/>
                  </a:lnTo>
                  <a:lnTo>
                    <a:pt x="16553" y="5612"/>
                  </a:lnTo>
                  <a:lnTo>
                    <a:pt x="16523" y="5551"/>
                  </a:lnTo>
                  <a:lnTo>
                    <a:pt x="16513" y="5511"/>
                  </a:lnTo>
                  <a:lnTo>
                    <a:pt x="16483" y="5450"/>
                  </a:lnTo>
                  <a:lnTo>
                    <a:pt x="16463" y="5390"/>
                  </a:lnTo>
                  <a:lnTo>
                    <a:pt x="16443" y="5289"/>
                  </a:lnTo>
                  <a:lnTo>
                    <a:pt x="16433" y="5269"/>
                  </a:lnTo>
                  <a:lnTo>
                    <a:pt x="16433" y="5047"/>
                  </a:lnTo>
                  <a:lnTo>
                    <a:pt x="16443" y="4946"/>
                  </a:lnTo>
                  <a:lnTo>
                    <a:pt x="16463" y="4804"/>
                  </a:lnTo>
                  <a:lnTo>
                    <a:pt x="16493" y="4724"/>
                  </a:lnTo>
                  <a:lnTo>
                    <a:pt x="16513" y="4683"/>
                  </a:lnTo>
                  <a:lnTo>
                    <a:pt x="16523" y="4623"/>
                  </a:lnTo>
                  <a:lnTo>
                    <a:pt x="16573" y="4522"/>
                  </a:lnTo>
                  <a:lnTo>
                    <a:pt x="16602" y="4502"/>
                  </a:lnTo>
                  <a:lnTo>
                    <a:pt x="16632" y="4502"/>
                  </a:lnTo>
                  <a:lnTo>
                    <a:pt x="16652" y="4461"/>
                  </a:lnTo>
                  <a:lnTo>
                    <a:pt x="16682" y="4502"/>
                  </a:lnTo>
                  <a:lnTo>
                    <a:pt x="16702" y="4522"/>
                  </a:lnTo>
                  <a:lnTo>
                    <a:pt x="16712" y="4562"/>
                  </a:lnTo>
                  <a:lnTo>
                    <a:pt x="16732" y="4582"/>
                  </a:lnTo>
                  <a:lnTo>
                    <a:pt x="16741" y="4623"/>
                  </a:lnTo>
                  <a:lnTo>
                    <a:pt x="16761" y="4683"/>
                  </a:lnTo>
                  <a:lnTo>
                    <a:pt x="16781" y="4683"/>
                  </a:lnTo>
                  <a:lnTo>
                    <a:pt x="16791" y="4724"/>
                  </a:lnTo>
                  <a:lnTo>
                    <a:pt x="16841" y="4724"/>
                  </a:lnTo>
                  <a:lnTo>
                    <a:pt x="16841" y="4683"/>
                  </a:lnTo>
                  <a:lnTo>
                    <a:pt x="16851" y="4683"/>
                  </a:lnTo>
                  <a:lnTo>
                    <a:pt x="16891" y="4623"/>
                  </a:lnTo>
                  <a:lnTo>
                    <a:pt x="16891" y="4582"/>
                  </a:lnTo>
                  <a:lnTo>
                    <a:pt x="16900" y="4522"/>
                  </a:lnTo>
                  <a:lnTo>
                    <a:pt x="16920" y="4461"/>
                  </a:lnTo>
                  <a:lnTo>
                    <a:pt x="16920" y="4401"/>
                  </a:lnTo>
                  <a:lnTo>
                    <a:pt x="16930" y="4340"/>
                  </a:lnTo>
                  <a:lnTo>
                    <a:pt x="16950" y="4300"/>
                  </a:lnTo>
                  <a:lnTo>
                    <a:pt x="16970" y="4280"/>
                  </a:lnTo>
                  <a:lnTo>
                    <a:pt x="16980" y="4280"/>
                  </a:lnTo>
                  <a:lnTo>
                    <a:pt x="17010" y="4239"/>
                  </a:lnTo>
                  <a:lnTo>
                    <a:pt x="17040" y="4219"/>
                  </a:lnTo>
                  <a:lnTo>
                    <a:pt x="17109" y="4179"/>
                  </a:lnTo>
                  <a:lnTo>
                    <a:pt x="17149" y="4179"/>
                  </a:lnTo>
                  <a:lnTo>
                    <a:pt x="17119" y="4118"/>
                  </a:lnTo>
                  <a:lnTo>
                    <a:pt x="17089" y="4017"/>
                  </a:lnTo>
                  <a:lnTo>
                    <a:pt x="17059" y="3957"/>
                  </a:lnTo>
                  <a:lnTo>
                    <a:pt x="17030" y="3856"/>
                  </a:lnTo>
                  <a:lnTo>
                    <a:pt x="17030" y="3634"/>
                  </a:lnTo>
                  <a:lnTo>
                    <a:pt x="17149" y="3634"/>
                  </a:lnTo>
                  <a:lnTo>
                    <a:pt x="17189" y="3674"/>
                  </a:lnTo>
                  <a:lnTo>
                    <a:pt x="17199" y="3674"/>
                  </a:lnTo>
                  <a:lnTo>
                    <a:pt x="17228" y="3694"/>
                  </a:lnTo>
                  <a:lnTo>
                    <a:pt x="17248" y="3694"/>
                  </a:lnTo>
                  <a:lnTo>
                    <a:pt x="17298" y="3755"/>
                  </a:lnTo>
                  <a:lnTo>
                    <a:pt x="17338" y="3795"/>
                  </a:lnTo>
                  <a:lnTo>
                    <a:pt x="17377" y="3694"/>
                  </a:lnTo>
                  <a:lnTo>
                    <a:pt x="17387" y="3533"/>
                  </a:lnTo>
                  <a:lnTo>
                    <a:pt x="17407" y="3452"/>
                  </a:lnTo>
                  <a:lnTo>
                    <a:pt x="17437" y="3290"/>
                  </a:lnTo>
                  <a:lnTo>
                    <a:pt x="17467" y="3311"/>
                  </a:lnTo>
                  <a:lnTo>
                    <a:pt x="17497" y="3351"/>
                  </a:lnTo>
                  <a:lnTo>
                    <a:pt x="17516" y="3351"/>
                  </a:lnTo>
                  <a:lnTo>
                    <a:pt x="17566" y="3391"/>
                  </a:lnTo>
                  <a:close/>
                  <a:moveTo>
                    <a:pt x="21203" y="40"/>
                  </a:moveTo>
                  <a:lnTo>
                    <a:pt x="21222" y="0"/>
                  </a:lnTo>
                  <a:lnTo>
                    <a:pt x="21332" y="0"/>
                  </a:lnTo>
                  <a:lnTo>
                    <a:pt x="21362" y="40"/>
                  </a:lnTo>
                  <a:lnTo>
                    <a:pt x="21391" y="40"/>
                  </a:lnTo>
                  <a:lnTo>
                    <a:pt x="21441" y="61"/>
                  </a:lnTo>
                  <a:lnTo>
                    <a:pt x="21501" y="141"/>
                  </a:lnTo>
                  <a:lnTo>
                    <a:pt x="21530" y="202"/>
                  </a:lnTo>
                  <a:lnTo>
                    <a:pt x="21550" y="262"/>
                  </a:lnTo>
                  <a:lnTo>
                    <a:pt x="21560" y="363"/>
                  </a:lnTo>
                  <a:lnTo>
                    <a:pt x="21580" y="384"/>
                  </a:lnTo>
                  <a:lnTo>
                    <a:pt x="21580" y="424"/>
                  </a:lnTo>
                  <a:lnTo>
                    <a:pt x="21600" y="444"/>
                  </a:lnTo>
                  <a:lnTo>
                    <a:pt x="21600" y="606"/>
                  </a:lnTo>
                  <a:lnTo>
                    <a:pt x="21580" y="666"/>
                  </a:lnTo>
                  <a:lnTo>
                    <a:pt x="21580" y="707"/>
                  </a:lnTo>
                  <a:lnTo>
                    <a:pt x="21560" y="807"/>
                  </a:lnTo>
                  <a:lnTo>
                    <a:pt x="21550" y="888"/>
                  </a:lnTo>
                  <a:lnTo>
                    <a:pt x="21530" y="989"/>
                  </a:lnTo>
                  <a:lnTo>
                    <a:pt x="21491" y="1090"/>
                  </a:lnTo>
                  <a:lnTo>
                    <a:pt x="21471" y="1191"/>
                  </a:lnTo>
                  <a:lnTo>
                    <a:pt x="21371" y="1312"/>
                  </a:lnTo>
                  <a:lnTo>
                    <a:pt x="21332" y="1373"/>
                  </a:lnTo>
                  <a:lnTo>
                    <a:pt x="21282" y="1433"/>
                  </a:lnTo>
                  <a:lnTo>
                    <a:pt x="21232" y="1474"/>
                  </a:lnTo>
                  <a:lnTo>
                    <a:pt x="21193" y="1534"/>
                  </a:lnTo>
                  <a:lnTo>
                    <a:pt x="21073" y="1595"/>
                  </a:lnTo>
                  <a:lnTo>
                    <a:pt x="20984" y="1696"/>
                  </a:lnTo>
                  <a:lnTo>
                    <a:pt x="20358" y="1696"/>
                  </a:lnTo>
                  <a:lnTo>
                    <a:pt x="20219" y="1756"/>
                  </a:lnTo>
                  <a:lnTo>
                    <a:pt x="20120" y="1797"/>
                  </a:lnTo>
                  <a:lnTo>
                    <a:pt x="20010" y="1817"/>
                  </a:lnTo>
                  <a:lnTo>
                    <a:pt x="19921" y="1857"/>
                  </a:lnTo>
                  <a:lnTo>
                    <a:pt x="19841" y="1877"/>
                  </a:lnTo>
                  <a:lnTo>
                    <a:pt x="19742" y="1958"/>
                  </a:lnTo>
                  <a:lnTo>
                    <a:pt x="19663" y="2019"/>
                  </a:lnTo>
                  <a:lnTo>
                    <a:pt x="19553" y="2099"/>
                  </a:lnTo>
                  <a:lnTo>
                    <a:pt x="19543" y="2099"/>
                  </a:lnTo>
                  <a:lnTo>
                    <a:pt x="19523" y="2140"/>
                  </a:lnTo>
                  <a:lnTo>
                    <a:pt x="19523" y="2180"/>
                  </a:lnTo>
                  <a:lnTo>
                    <a:pt x="19504" y="2180"/>
                  </a:lnTo>
                  <a:lnTo>
                    <a:pt x="19504" y="2261"/>
                  </a:lnTo>
                  <a:lnTo>
                    <a:pt x="19494" y="2301"/>
                  </a:lnTo>
                  <a:lnTo>
                    <a:pt x="19494" y="2321"/>
                  </a:lnTo>
                  <a:lnTo>
                    <a:pt x="19474" y="2402"/>
                  </a:lnTo>
                  <a:lnTo>
                    <a:pt x="19464" y="2422"/>
                  </a:lnTo>
                  <a:lnTo>
                    <a:pt x="19434" y="2422"/>
                  </a:lnTo>
                  <a:lnTo>
                    <a:pt x="19394" y="2463"/>
                  </a:lnTo>
                  <a:lnTo>
                    <a:pt x="19355" y="2463"/>
                  </a:lnTo>
                  <a:lnTo>
                    <a:pt x="19305" y="2483"/>
                  </a:lnTo>
                  <a:lnTo>
                    <a:pt x="19176" y="2483"/>
                  </a:lnTo>
                  <a:lnTo>
                    <a:pt x="19166" y="2523"/>
                  </a:lnTo>
                  <a:lnTo>
                    <a:pt x="19146" y="2523"/>
                  </a:lnTo>
                  <a:lnTo>
                    <a:pt x="19146" y="2584"/>
                  </a:lnTo>
                  <a:lnTo>
                    <a:pt x="19136" y="2624"/>
                  </a:lnTo>
                  <a:lnTo>
                    <a:pt x="19136" y="2644"/>
                  </a:lnTo>
                  <a:lnTo>
                    <a:pt x="19096" y="2685"/>
                  </a:lnTo>
                  <a:lnTo>
                    <a:pt x="19056" y="2685"/>
                  </a:lnTo>
                  <a:lnTo>
                    <a:pt x="19037" y="2644"/>
                  </a:lnTo>
                  <a:lnTo>
                    <a:pt x="19017" y="2624"/>
                  </a:lnTo>
                  <a:lnTo>
                    <a:pt x="19007" y="2584"/>
                  </a:lnTo>
                  <a:lnTo>
                    <a:pt x="18977" y="2523"/>
                  </a:lnTo>
                  <a:lnTo>
                    <a:pt x="18957" y="2564"/>
                  </a:lnTo>
                  <a:lnTo>
                    <a:pt x="18927" y="2685"/>
                  </a:lnTo>
                  <a:lnTo>
                    <a:pt x="18898" y="2745"/>
                  </a:lnTo>
                  <a:lnTo>
                    <a:pt x="18868" y="2867"/>
                  </a:lnTo>
                  <a:lnTo>
                    <a:pt x="18848" y="2967"/>
                  </a:lnTo>
                  <a:lnTo>
                    <a:pt x="18818" y="3068"/>
                  </a:lnTo>
                  <a:lnTo>
                    <a:pt x="18788" y="3089"/>
                  </a:lnTo>
                  <a:lnTo>
                    <a:pt x="18768" y="3129"/>
                  </a:lnTo>
                  <a:lnTo>
                    <a:pt x="18719" y="3129"/>
                  </a:lnTo>
                  <a:lnTo>
                    <a:pt x="18659" y="3008"/>
                  </a:lnTo>
                  <a:lnTo>
                    <a:pt x="18649" y="2927"/>
                  </a:lnTo>
                  <a:lnTo>
                    <a:pt x="18629" y="2967"/>
                  </a:lnTo>
                  <a:lnTo>
                    <a:pt x="18609" y="3028"/>
                  </a:lnTo>
                  <a:lnTo>
                    <a:pt x="18609" y="3068"/>
                  </a:lnTo>
                  <a:lnTo>
                    <a:pt x="18629" y="3089"/>
                  </a:lnTo>
                  <a:lnTo>
                    <a:pt x="18649" y="3129"/>
                  </a:lnTo>
                  <a:lnTo>
                    <a:pt x="18649" y="3391"/>
                  </a:lnTo>
                  <a:lnTo>
                    <a:pt x="18629" y="3412"/>
                  </a:lnTo>
                  <a:lnTo>
                    <a:pt x="18599" y="3472"/>
                  </a:lnTo>
                  <a:lnTo>
                    <a:pt x="18550" y="3472"/>
                  </a:lnTo>
                  <a:lnTo>
                    <a:pt x="18520" y="3412"/>
                  </a:lnTo>
                  <a:lnTo>
                    <a:pt x="18500" y="3391"/>
                  </a:lnTo>
                  <a:lnTo>
                    <a:pt x="18460" y="3290"/>
                  </a:lnTo>
                  <a:lnTo>
                    <a:pt x="18440" y="3230"/>
                  </a:lnTo>
                  <a:lnTo>
                    <a:pt x="18440" y="3311"/>
                  </a:lnTo>
                  <a:lnTo>
                    <a:pt x="18460" y="3351"/>
                  </a:lnTo>
                  <a:lnTo>
                    <a:pt x="18460" y="3472"/>
                  </a:lnTo>
                  <a:lnTo>
                    <a:pt x="18470" y="3533"/>
                  </a:lnTo>
                  <a:lnTo>
                    <a:pt x="18470" y="3674"/>
                  </a:lnTo>
                  <a:lnTo>
                    <a:pt x="18460" y="3674"/>
                  </a:lnTo>
                  <a:lnTo>
                    <a:pt x="18440" y="3634"/>
                  </a:lnTo>
                  <a:lnTo>
                    <a:pt x="18411" y="3634"/>
                  </a:lnTo>
                  <a:lnTo>
                    <a:pt x="18361" y="3613"/>
                  </a:lnTo>
                  <a:lnTo>
                    <a:pt x="18311" y="3533"/>
                  </a:lnTo>
                  <a:lnTo>
                    <a:pt x="18311" y="3694"/>
                  </a:lnTo>
                  <a:lnTo>
                    <a:pt x="18331" y="3896"/>
                  </a:lnTo>
                  <a:lnTo>
                    <a:pt x="18331" y="3916"/>
                  </a:lnTo>
                  <a:lnTo>
                    <a:pt x="18311" y="3957"/>
                  </a:lnTo>
                  <a:lnTo>
                    <a:pt x="18311" y="4017"/>
                  </a:lnTo>
                  <a:lnTo>
                    <a:pt x="18301" y="4058"/>
                  </a:lnTo>
                  <a:lnTo>
                    <a:pt x="18282" y="4058"/>
                  </a:lnTo>
                  <a:lnTo>
                    <a:pt x="18272" y="4078"/>
                  </a:lnTo>
                  <a:lnTo>
                    <a:pt x="18202" y="4078"/>
                  </a:lnTo>
                  <a:lnTo>
                    <a:pt x="18172" y="4058"/>
                  </a:lnTo>
                  <a:lnTo>
                    <a:pt x="18123" y="4058"/>
                  </a:lnTo>
                  <a:lnTo>
                    <a:pt x="18083" y="4017"/>
                  </a:lnTo>
                  <a:lnTo>
                    <a:pt x="18033" y="3977"/>
                  </a:lnTo>
                  <a:lnTo>
                    <a:pt x="18003" y="3957"/>
                  </a:lnTo>
                  <a:lnTo>
                    <a:pt x="17983" y="3957"/>
                  </a:lnTo>
                  <a:lnTo>
                    <a:pt x="17974" y="3916"/>
                  </a:lnTo>
                  <a:lnTo>
                    <a:pt x="17954" y="3896"/>
                  </a:lnTo>
                  <a:lnTo>
                    <a:pt x="17954" y="3755"/>
                  </a:lnTo>
                  <a:lnTo>
                    <a:pt x="17934" y="3634"/>
                  </a:lnTo>
                  <a:lnTo>
                    <a:pt x="17924" y="3613"/>
                  </a:lnTo>
                  <a:lnTo>
                    <a:pt x="17924" y="3533"/>
                  </a:lnTo>
                  <a:lnTo>
                    <a:pt x="17904" y="3513"/>
                  </a:lnTo>
                  <a:lnTo>
                    <a:pt x="17874" y="3472"/>
                  </a:lnTo>
                  <a:lnTo>
                    <a:pt x="17864" y="3452"/>
                  </a:lnTo>
                  <a:lnTo>
                    <a:pt x="17815" y="3452"/>
                  </a:lnTo>
                  <a:lnTo>
                    <a:pt x="17785" y="3412"/>
                  </a:lnTo>
                  <a:lnTo>
                    <a:pt x="17765" y="3412"/>
                  </a:lnTo>
                  <a:lnTo>
                    <a:pt x="17755" y="3391"/>
                  </a:lnTo>
                  <a:lnTo>
                    <a:pt x="17755" y="3351"/>
                  </a:lnTo>
                  <a:lnTo>
                    <a:pt x="17735" y="3351"/>
                  </a:lnTo>
                  <a:lnTo>
                    <a:pt x="17735" y="3230"/>
                  </a:lnTo>
                  <a:lnTo>
                    <a:pt x="17755" y="3190"/>
                  </a:lnTo>
                  <a:lnTo>
                    <a:pt x="17765" y="3149"/>
                  </a:lnTo>
                  <a:lnTo>
                    <a:pt x="17785" y="3129"/>
                  </a:lnTo>
                  <a:lnTo>
                    <a:pt x="17983" y="3129"/>
                  </a:lnTo>
                  <a:lnTo>
                    <a:pt x="17924" y="3028"/>
                  </a:lnTo>
                  <a:lnTo>
                    <a:pt x="17844" y="2927"/>
                  </a:lnTo>
                  <a:lnTo>
                    <a:pt x="17795" y="2867"/>
                  </a:lnTo>
                  <a:lnTo>
                    <a:pt x="17755" y="2786"/>
                  </a:lnTo>
                  <a:lnTo>
                    <a:pt x="17755" y="2745"/>
                  </a:lnTo>
                  <a:lnTo>
                    <a:pt x="17735" y="2705"/>
                  </a:lnTo>
                  <a:lnTo>
                    <a:pt x="17735" y="2685"/>
                  </a:lnTo>
                  <a:lnTo>
                    <a:pt x="17755" y="2644"/>
                  </a:lnTo>
                  <a:lnTo>
                    <a:pt x="17755" y="2624"/>
                  </a:lnTo>
                  <a:lnTo>
                    <a:pt x="17785" y="2564"/>
                  </a:lnTo>
                  <a:lnTo>
                    <a:pt x="17815" y="2523"/>
                  </a:lnTo>
                  <a:lnTo>
                    <a:pt x="17864" y="2463"/>
                  </a:lnTo>
                  <a:lnTo>
                    <a:pt x="17924" y="2422"/>
                  </a:lnTo>
                  <a:lnTo>
                    <a:pt x="17983" y="2362"/>
                  </a:lnTo>
                  <a:lnTo>
                    <a:pt x="18033" y="2362"/>
                  </a:lnTo>
                  <a:lnTo>
                    <a:pt x="18083" y="2321"/>
                  </a:lnTo>
                  <a:lnTo>
                    <a:pt x="18113" y="2321"/>
                  </a:lnTo>
                  <a:lnTo>
                    <a:pt x="18123" y="2362"/>
                  </a:lnTo>
                  <a:lnTo>
                    <a:pt x="18162" y="2402"/>
                  </a:lnTo>
                  <a:lnTo>
                    <a:pt x="18202" y="2483"/>
                  </a:lnTo>
                  <a:lnTo>
                    <a:pt x="18252" y="2564"/>
                  </a:lnTo>
                  <a:lnTo>
                    <a:pt x="18272" y="2483"/>
                  </a:lnTo>
                  <a:lnTo>
                    <a:pt x="18282" y="2422"/>
                  </a:lnTo>
                  <a:lnTo>
                    <a:pt x="18282" y="2180"/>
                  </a:lnTo>
                  <a:lnTo>
                    <a:pt x="18311" y="2099"/>
                  </a:lnTo>
                  <a:lnTo>
                    <a:pt x="18331" y="2099"/>
                  </a:lnTo>
                  <a:lnTo>
                    <a:pt x="18351" y="2079"/>
                  </a:lnTo>
                  <a:lnTo>
                    <a:pt x="18381" y="2079"/>
                  </a:lnTo>
                  <a:lnTo>
                    <a:pt x="18391" y="2099"/>
                  </a:lnTo>
                  <a:lnTo>
                    <a:pt x="18421" y="2099"/>
                  </a:lnTo>
                  <a:lnTo>
                    <a:pt x="18440" y="2079"/>
                  </a:lnTo>
                  <a:lnTo>
                    <a:pt x="18460" y="2079"/>
                  </a:lnTo>
                  <a:lnTo>
                    <a:pt x="18460" y="1756"/>
                  </a:lnTo>
                  <a:lnTo>
                    <a:pt x="18570" y="1756"/>
                  </a:lnTo>
                  <a:lnTo>
                    <a:pt x="18570" y="1797"/>
                  </a:lnTo>
                  <a:lnTo>
                    <a:pt x="18580" y="1797"/>
                  </a:lnTo>
                  <a:lnTo>
                    <a:pt x="18599" y="1857"/>
                  </a:lnTo>
                  <a:lnTo>
                    <a:pt x="18609" y="1857"/>
                  </a:lnTo>
                  <a:lnTo>
                    <a:pt x="18629" y="1877"/>
                  </a:lnTo>
                  <a:lnTo>
                    <a:pt x="18679" y="1877"/>
                  </a:lnTo>
                  <a:lnTo>
                    <a:pt x="18659" y="1756"/>
                  </a:lnTo>
                  <a:lnTo>
                    <a:pt x="18629" y="1696"/>
                  </a:lnTo>
                  <a:lnTo>
                    <a:pt x="18609" y="1635"/>
                  </a:lnTo>
                  <a:lnTo>
                    <a:pt x="18609" y="1595"/>
                  </a:lnTo>
                  <a:lnTo>
                    <a:pt x="18599" y="1534"/>
                  </a:lnTo>
                  <a:lnTo>
                    <a:pt x="18599" y="1474"/>
                  </a:lnTo>
                  <a:lnTo>
                    <a:pt x="18758" y="1474"/>
                  </a:lnTo>
                  <a:lnTo>
                    <a:pt x="18739" y="1433"/>
                  </a:lnTo>
                  <a:lnTo>
                    <a:pt x="18719" y="1373"/>
                  </a:lnTo>
                  <a:lnTo>
                    <a:pt x="18709" y="1353"/>
                  </a:lnTo>
                  <a:lnTo>
                    <a:pt x="18679" y="1312"/>
                  </a:lnTo>
                  <a:lnTo>
                    <a:pt x="18679" y="1050"/>
                  </a:lnTo>
                  <a:lnTo>
                    <a:pt x="18768" y="1050"/>
                  </a:lnTo>
                  <a:lnTo>
                    <a:pt x="18788" y="1090"/>
                  </a:lnTo>
                  <a:lnTo>
                    <a:pt x="18798" y="1130"/>
                  </a:lnTo>
                  <a:lnTo>
                    <a:pt x="18818" y="1191"/>
                  </a:lnTo>
                  <a:lnTo>
                    <a:pt x="18838" y="1151"/>
                  </a:lnTo>
                  <a:lnTo>
                    <a:pt x="18868" y="1130"/>
                  </a:lnTo>
                  <a:lnTo>
                    <a:pt x="18878" y="1130"/>
                  </a:lnTo>
                  <a:lnTo>
                    <a:pt x="18977" y="929"/>
                  </a:lnTo>
                  <a:lnTo>
                    <a:pt x="19017" y="1030"/>
                  </a:lnTo>
                  <a:lnTo>
                    <a:pt x="19096" y="1090"/>
                  </a:lnTo>
                  <a:lnTo>
                    <a:pt x="19116" y="1090"/>
                  </a:lnTo>
                  <a:lnTo>
                    <a:pt x="19136" y="1050"/>
                  </a:lnTo>
                  <a:lnTo>
                    <a:pt x="19136" y="1030"/>
                  </a:lnTo>
                  <a:lnTo>
                    <a:pt x="19146" y="969"/>
                  </a:lnTo>
                  <a:lnTo>
                    <a:pt x="19146" y="929"/>
                  </a:lnTo>
                  <a:lnTo>
                    <a:pt x="19166" y="868"/>
                  </a:lnTo>
                  <a:lnTo>
                    <a:pt x="19176" y="828"/>
                  </a:lnTo>
                  <a:lnTo>
                    <a:pt x="19176" y="807"/>
                  </a:lnTo>
                  <a:lnTo>
                    <a:pt x="19225" y="807"/>
                  </a:lnTo>
                  <a:lnTo>
                    <a:pt x="19255" y="767"/>
                  </a:lnTo>
                  <a:lnTo>
                    <a:pt x="19305" y="707"/>
                  </a:lnTo>
                  <a:lnTo>
                    <a:pt x="19335" y="666"/>
                  </a:lnTo>
                  <a:lnTo>
                    <a:pt x="19394" y="545"/>
                  </a:lnTo>
                  <a:lnTo>
                    <a:pt x="19504" y="484"/>
                  </a:lnTo>
                  <a:lnTo>
                    <a:pt x="19931" y="484"/>
                  </a:lnTo>
                  <a:lnTo>
                    <a:pt x="19931" y="303"/>
                  </a:lnTo>
                  <a:lnTo>
                    <a:pt x="19990" y="303"/>
                  </a:lnTo>
                  <a:lnTo>
                    <a:pt x="20040" y="323"/>
                  </a:lnTo>
                  <a:lnTo>
                    <a:pt x="20070" y="363"/>
                  </a:lnTo>
                  <a:lnTo>
                    <a:pt x="20120" y="384"/>
                  </a:lnTo>
                  <a:lnTo>
                    <a:pt x="20179" y="484"/>
                  </a:lnTo>
                  <a:lnTo>
                    <a:pt x="20249" y="545"/>
                  </a:lnTo>
                  <a:lnTo>
                    <a:pt x="20289" y="606"/>
                  </a:lnTo>
                  <a:lnTo>
                    <a:pt x="20328" y="646"/>
                  </a:lnTo>
                  <a:lnTo>
                    <a:pt x="20358" y="666"/>
                  </a:lnTo>
                  <a:lnTo>
                    <a:pt x="20477" y="666"/>
                  </a:lnTo>
                  <a:lnTo>
                    <a:pt x="20527" y="646"/>
                  </a:lnTo>
                  <a:lnTo>
                    <a:pt x="20577" y="606"/>
                  </a:lnTo>
                  <a:lnTo>
                    <a:pt x="20606" y="585"/>
                  </a:lnTo>
                  <a:lnTo>
                    <a:pt x="20656" y="545"/>
                  </a:lnTo>
                  <a:lnTo>
                    <a:pt x="20706" y="525"/>
                  </a:lnTo>
                  <a:lnTo>
                    <a:pt x="20746" y="484"/>
                  </a:lnTo>
                  <a:lnTo>
                    <a:pt x="20815" y="484"/>
                  </a:lnTo>
                  <a:lnTo>
                    <a:pt x="20845" y="525"/>
                  </a:lnTo>
                  <a:lnTo>
                    <a:pt x="21014" y="525"/>
                  </a:lnTo>
                  <a:lnTo>
                    <a:pt x="21034" y="444"/>
                  </a:lnTo>
                  <a:lnTo>
                    <a:pt x="21063" y="384"/>
                  </a:lnTo>
                  <a:lnTo>
                    <a:pt x="21073" y="303"/>
                  </a:lnTo>
                  <a:lnTo>
                    <a:pt x="21113" y="222"/>
                  </a:lnTo>
                  <a:lnTo>
                    <a:pt x="21143" y="141"/>
                  </a:lnTo>
                  <a:lnTo>
                    <a:pt x="21153" y="101"/>
                  </a:lnTo>
                  <a:lnTo>
                    <a:pt x="21173" y="61"/>
                  </a:lnTo>
                  <a:lnTo>
                    <a:pt x="21193" y="40"/>
                  </a:lnTo>
                  <a:lnTo>
                    <a:pt x="21203" y="40"/>
                  </a:lnTo>
                  <a:close/>
                  <a:moveTo>
                    <a:pt x="15132" y="7833"/>
                  </a:moveTo>
                  <a:lnTo>
                    <a:pt x="15142" y="7833"/>
                  </a:lnTo>
                  <a:lnTo>
                    <a:pt x="15211" y="7974"/>
                  </a:lnTo>
                  <a:lnTo>
                    <a:pt x="15211" y="7994"/>
                  </a:lnTo>
                  <a:lnTo>
                    <a:pt x="15221" y="8055"/>
                  </a:lnTo>
                  <a:lnTo>
                    <a:pt x="15221" y="8156"/>
                  </a:lnTo>
                  <a:lnTo>
                    <a:pt x="15211" y="8196"/>
                  </a:lnTo>
                  <a:lnTo>
                    <a:pt x="15211" y="8216"/>
                  </a:lnTo>
                  <a:lnTo>
                    <a:pt x="15172" y="8256"/>
                  </a:lnTo>
                  <a:lnTo>
                    <a:pt x="14913" y="8256"/>
                  </a:lnTo>
                  <a:lnTo>
                    <a:pt x="14874" y="8277"/>
                  </a:lnTo>
                  <a:lnTo>
                    <a:pt x="14834" y="8277"/>
                  </a:lnTo>
                  <a:lnTo>
                    <a:pt x="14794" y="8317"/>
                  </a:lnTo>
                  <a:lnTo>
                    <a:pt x="14764" y="8357"/>
                  </a:lnTo>
                  <a:lnTo>
                    <a:pt x="14725" y="8357"/>
                  </a:lnTo>
                  <a:lnTo>
                    <a:pt x="14685" y="8378"/>
                  </a:lnTo>
                  <a:lnTo>
                    <a:pt x="14655" y="8357"/>
                  </a:lnTo>
                  <a:lnTo>
                    <a:pt x="14645" y="8357"/>
                  </a:lnTo>
                  <a:lnTo>
                    <a:pt x="14625" y="8317"/>
                  </a:lnTo>
                  <a:lnTo>
                    <a:pt x="14615" y="8277"/>
                  </a:lnTo>
                  <a:lnTo>
                    <a:pt x="14595" y="8256"/>
                  </a:lnTo>
                  <a:lnTo>
                    <a:pt x="14595" y="7933"/>
                  </a:lnTo>
                  <a:lnTo>
                    <a:pt x="14615" y="7833"/>
                  </a:lnTo>
                  <a:lnTo>
                    <a:pt x="14625" y="7772"/>
                  </a:lnTo>
                  <a:lnTo>
                    <a:pt x="14645" y="7711"/>
                  </a:lnTo>
                  <a:lnTo>
                    <a:pt x="14655" y="7651"/>
                  </a:lnTo>
                  <a:lnTo>
                    <a:pt x="14675" y="7590"/>
                  </a:lnTo>
                  <a:lnTo>
                    <a:pt x="14725" y="7489"/>
                  </a:lnTo>
                  <a:lnTo>
                    <a:pt x="14754" y="7449"/>
                  </a:lnTo>
                  <a:lnTo>
                    <a:pt x="14784" y="7429"/>
                  </a:lnTo>
                  <a:lnTo>
                    <a:pt x="14834" y="7368"/>
                  </a:lnTo>
                  <a:lnTo>
                    <a:pt x="14844" y="7368"/>
                  </a:lnTo>
                  <a:lnTo>
                    <a:pt x="14874" y="7328"/>
                  </a:lnTo>
                  <a:lnTo>
                    <a:pt x="14923" y="7308"/>
                  </a:lnTo>
                  <a:lnTo>
                    <a:pt x="14953" y="7308"/>
                  </a:lnTo>
                  <a:lnTo>
                    <a:pt x="14973" y="7267"/>
                  </a:lnTo>
                  <a:lnTo>
                    <a:pt x="15052" y="7590"/>
                  </a:lnTo>
                  <a:lnTo>
                    <a:pt x="15082" y="7671"/>
                  </a:lnTo>
                  <a:lnTo>
                    <a:pt x="15102" y="7772"/>
                  </a:lnTo>
                  <a:lnTo>
                    <a:pt x="15102" y="7812"/>
                  </a:lnTo>
                  <a:lnTo>
                    <a:pt x="15112" y="7833"/>
                  </a:lnTo>
                  <a:lnTo>
                    <a:pt x="15132" y="7833"/>
                  </a:lnTo>
                  <a:close/>
                  <a:moveTo>
                    <a:pt x="924" y="9871"/>
                  </a:moveTo>
                  <a:lnTo>
                    <a:pt x="904" y="9690"/>
                  </a:lnTo>
                  <a:lnTo>
                    <a:pt x="904" y="9569"/>
                  </a:lnTo>
                  <a:lnTo>
                    <a:pt x="894" y="9427"/>
                  </a:lnTo>
                  <a:lnTo>
                    <a:pt x="874" y="9326"/>
                  </a:lnTo>
                  <a:lnTo>
                    <a:pt x="845" y="9145"/>
                  </a:lnTo>
                  <a:lnTo>
                    <a:pt x="795" y="8963"/>
                  </a:lnTo>
                  <a:lnTo>
                    <a:pt x="745" y="8761"/>
                  </a:lnTo>
                  <a:lnTo>
                    <a:pt x="705" y="8640"/>
                  </a:lnTo>
                  <a:lnTo>
                    <a:pt x="686" y="8539"/>
                  </a:lnTo>
                  <a:lnTo>
                    <a:pt x="676" y="8499"/>
                  </a:lnTo>
                  <a:lnTo>
                    <a:pt x="546" y="8499"/>
                  </a:lnTo>
                  <a:lnTo>
                    <a:pt x="497" y="8479"/>
                  </a:lnTo>
                  <a:lnTo>
                    <a:pt x="447" y="8438"/>
                  </a:lnTo>
                  <a:lnTo>
                    <a:pt x="387" y="8378"/>
                  </a:lnTo>
                  <a:lnTo>
                    <a:pt x="338" y="8357"/>
                  </a:lnTo>
                  <a:lnTo>
                    <a:pt x="328" y="8317"/>
                  </a:lnTo>
                  <a:lnTo>
                    <a:pt x="298" y="8317"/>
                  </a:lnTo>
                  <a:lnTo>
                    <a:pt x="278" y="8277"/>
                  </a:lnTo>
                  <a:lnTo>
                    <a:pt x="219" y="8277"/>
                  </a:lnTo>
                  <a:lnTo>
                    <a:pt x="189" y="8317"/>
                  </a:lnTo>
                  <a:lnTo>
                    <a:pt x="149" y="8357"/>
                  </a:lnTo>
                  <a:lnTo>
                    <a:pt x="70" y="8418"/>
                  </a:lnTo>
                  <a:lnTo>
                    <a:pt x="30" y="8499"/>
                  </a:lnTo>
                  <a:lnTo>
                    <a:pt x="10" y="8499"/>
                  </a:lnTo>
                  <a:lnTo>
                    <a:pt x="0" y="8539"/>
                  </a:lnTo>
                  <a:lnTo>
                    <a:pt x="0" y="8701"/>
                  </a:lnTo>
                  <a:lnTo>
                    <a:pt x="10" y="8761"/>
                  </a:lnTo>
                  <a:lnTo>
                    <a:pt x="10" y="8801"/>
                  </a:lnTo>
                  <a:lnTo>
                    <a:pt x="70" y="9044"/>
                  </a:lnTo>
                  <a:lnTo>
                    <a:pt x="109" y="9185"/>
                  </a:lnTo>
                  <a:lnTo>
                    <a:pt x="139" y="9266"/>
                  </a:lnTo>
                  <a:lnTo>
                    <a:pt x="219" y="9528"/>
                  </a:lnTo>
                  <a:lnTo>
                    <a:pt x="278" y="9750"/>
                  </a:lnTo>
                  <a:lnTo>
                    <a:pt x="358" y="9932"/>
                  </a:lnTo>
                  <a:lnTo>
                    <a:pt x="417" y="10154"/>
                  </a:lnTo>
                  <a:lnTo>
                    <a:pt x="497" y="10356"/>
                  </a:lnTo>
                  <a:lnTo>
                    <a:pt x="546" y="10538"/>
                  </a:lnTo>
                  <a:lnTo>
                    <a:pt x="596" y="10457"/>
                  </a:lnTo>
                  <a:lnTo>
                    <a:pt x="606" y="10457"/>
                  </a:lnTo>
                  <a:lnTo>
                    <a:pt x="656" y="10356"/>
                  </a:lnTo>
                  <a:lnTo>
                    <a:pt x="686" y="10356"/>
                  </a:lnTo>
                  <a:lnTo>
                    <a:pt x="735" y="10295"/>
                  </a:lnTo>
                  <a:lnTo>
                    <a:pt x="795" y="10255"/>
                  </a:lnTo>
                  <a:lnTo>
                    <a:pt x="854" y="10134"/>
                  </a:lnTo>
                  <a:lnTo>
                    <a:pt x="894" y="10073"/>
                  </a:lnTo>
                  <a:lnTo>
                    <a:pt x="904" y="10013"/>
                  </a:lnTo>
                  <a:lnTo>
                    <a:pt x="904" y="9932"/>
                  </a:lnTo>
                  <a:lnTo>
                    <a:pt x="924" y="9871"/>
                  </a:lnTo>
                  <a:close/>
                  <a:moveTo>
                    <a:pt x="17755" y="9326"/>
                  </a:moveTo>
                  <a:lnTo>
                    <a:pt x="17785" y="9326"/>
                  </a:lnTo>
                  <a:lnTo>
                    <a:pt x="17795" y="9367"/>
                  </a:lnTo>
                  <a:lnTo>
                    <a:pt x="17844" y="9468"/>
                  </a:lnTo>
                  <a:lnTo>
                    <a:pt x="17864" y="9528"/>
                  </a:lnTo>
                  <a:lnTo>
                    <a:pt x="17874" y="9589"/>
                  </a:lnTo>
                  <a:lnTo>
                    <a:pt x="17874" y="9851"/>
                  </a:lnTo>
                  <a:lnTo>
                    <a:pt x="17864" y="9871"/>
                  </a:lnTo>
                  <a:lnTo>
                    <a:pt x="17824" y="9932"/>
                  </a:lnTo>
                  <a:lnTo>
                    <a:pt x="17815" y="10013"/>
                  </a:lnTo>
                  <a:lnTo>
                    <a:pt x="17785" y="10033"/>
                  </a:lnTo>
                  <a:lnTo>
                    <a:pt x="17755" y="10073"/>
                  </a:lnTo>
                  <a:lnTo>
                    <a:pt x="17715" y="10073"/>
                  </a:lnTo>
                  <a:lnTo>
                    <a:pt x="17705" y="10033"/>
                  </a:lnTo>
                  <a:lnTo>
                    <a:pt x="17675" y="9932"/>
                  </a:lnTo>
                  <a:lnTo>
                    <a:pt x="17626" y="9851"/>
                  </a:lnTo>
                  <a:lnTo>
                    <a:pt x="17576" y="9690"/>
                  </a:lnTo>
                  <a:lnTo>
                    <a:pt x="17516" y="9528"/>
                  </a:lnTo>
                  <a:lnTo>
                    <a:pt x="17467" y="9407"/>
                  </a:lnTo>
                  <a:lnTo>
                    <a:pt x="17447" y="9266"/>
                  </a:lnTo>
                  <a:lnTo>
                    <a:pt x="17417" y="9246"/>
                  </a:lnTo>
                  <a:lnTo>
                    <a:pt x="17417" y="9205"/>
                  </a:lnTo>
                  <a:lnTo>
                    <a:pt x="17437" y="9185"/>
                  </a:lnTo>
                  <a:lnTo>
                    <a:pt x="17447" y="9145"/>
                  </a:lnTo>
                  <a:lnTo>
                    <a:pt x="17447" y="9104"/>
                  </a:lnTo>
                  <a:lnTo>
                    <a:pt x="17487" y="9044"/>
                  </a:lnTo>
                  <a:lnTo>
                    <a:pt x="17516" y="9024"/>
                  </a:lnTo>
                  <a:lnTo>
                    <a:pt x="17546" y="8963"/>
                  </a:lnTo>
                  <a:lnTo>
                    <a:pt x="17576" y="8882"/>
                  </a:lnTo>
                  <a:lnTo>
                    <a:pt x="17596" y="8862"/>
                  </a:lnTo>
                  <a:lnTo>
                    <a:pt x="17596" y="8822"/>
                  </a:lnTo>
                  <a:lnTo>
                    <a:pt x="17606" y="8801"/>
                  </a:lnTo>
                  <a:lnTo>
                    <a:pt x="17606" y="8761"/>
                  </a:lnTo>
                  <a:lnTo>
                    <a:pt x="17656" y="8822"/>
                  </a:lnTo>
                  <a:lnTo>
                    <a:pt x="17705" y="8923"/>
                  </a:lnTo>
                  <a:lnTo>
                    <a:pt x="17715" y="8923"/>
                  </a:lnTo>
                  <a:lnTo>
                    <a:pt x="17735" y="8963"/>
                  </a:lnTo>
                  <a:lnTo>
                    <a:pt x="17755" y="9024"/>
                  </a:lnTo>
                  <a:lnTo>
                    <a:pt x="17755" y="9185"/>
                  </a:lnTo>
                  <a:lnTo>
                    <a:pt x="17735" y="9246"/>
                  </a:lnTo>
                  <a:lnTo>
                    <a:pt x="17735" y="9266"/>
                  </a:lnTo>
                  <a:lnTo>
                    <a:pt x="17755" y="9266"/>
                  </a:lnTo>
                  <a:lnTo>
                    <a:pt x="17755" y="9326"/>
                  </a:lnTo>
                  <a:close/>
                  <a:moveTo>
                    <a:pt x="16404" y="5874"/>
                  </a:moveTo>
                  <a:lnTo>
                    <a:pt x="16404" y="5935"/>
                  </a:lnTo>
                  <a:lnTo>
                    <a:pt x="16414" y="6016"/>
                  </a:lnTo>
                  <a:lnTo>
                    <a:pt x="16433" y="6056"/>
                  </a:lnTo>
                  <a:lnTo>
                    <a:pt x="16433" y="6117"/>
                  </a:lnTo>
                  <a:lnTo>
                    <a:pt x="16443" y="6177"/>
                  </a:lnTo>
                  <a:lnTo>
                    <a:pt x="16463" y="6218"/>
                  </a:lnTo>
                  <a:lnTo>
                    <a:pt x="16483" y="6278"/>
                  </a:lnTo>
                  <a:lnTo>
                    <a:pt x="16483" y="6339"/>
                  </a:lnTo>
                  <a:lnTo>
                    <a:pt x="16463" y="6399"/>
                  </a:lnTo>
                  <a:lnTo>
                    <a:pt x="16463" y="6500"/>
                  </a:lnTo>
                  <a:lnTo>
                    <a:pt x="16573" y="6500"/>
                  </a:lnTo>
                  <a:lnTo>
                    <a:pt x="16592" y="6440"/>
                  </a:lnTo>
                  <a:lnTo>
                    <a:pt x="16592" y="5935"/>
                  </a:lnTo>
                  <a:lnTo>
                    <a:pt x="16573" y="5874"/>
                  </a:lnTo>
                  <a:lnTo>
                    <a:pt x="16573" y="5794"/>
                  </a:lnTo>
                  <a:lnTo>
                    <a:pt x="16553" y="5773"/>
                  </a:lnTo>
                  <a:lnTo>
                    <a:pt x="16523" y="5773"/>
                  </a:lnTo>
                  <a:lnTo>
                    <a:pt x="16513" y="5733"/>
                  </a:lnTo>
                  <a:lnTo>
                    <a:pt x="16483" y="5713"/>
                  </a:lnTo>
                  <a:lnTo>
                    <a:pt x="16443" y="5713"/>
                  </a:lnTo>
                  <a:lnTo>
                    <a:pt x="16433" y="5733"/>
                  </a:lnTo>
                  <a:lnTo>
                    <a:pt x="16414" y="5733"/>
                  </a:lnTo>
                  <a:lnTo>
                    <a:pt x="16404" y="5773"/>
                  </a:lnTo>
                  <a:lnTo>
                    <a:pt x="16404" y="5874"/>
                  </a:lnTo>
                  <a:close/>
                  <a:moveTo>
                    <a:pt x="11178" y="18572"/>
                  </a:moveTo>
                  <a:close/>
                  <a:moveTo>
                    <a:pt x="5604" y="10356"/>
                  </a:moveTo>
                  <a:lnTo>
                    <a:pt x="5564" y="10235"/>
                  </a:lnTo>
                  <a:lnTo>
                    <a:pt x="5554" y="10073"/>
                  </a:lnTo>
                  <a:lnTo>
                    <a:pt x="5534" y="9871"/>
                  </a:lnTo>
                  <a:lnTo>
                    <a:pt x="5524" y="9811"/>
                  </a:lnTo>
                  <a:lnTo>
                    <a:pt x="5524" y="9750"/>
                  </a:lnTo>
                  <a:lnTo>
                    <a:pt x="5504" y="9649"/>
                  </a:lnTo>
                  <a:lnTo>
                    <a:pt x="5494" y="9629"/>
                  </a:lnTo>
                  <a:lnTo>
                    <a:pt x="5445" y="9569"/>
                  </a:lnTo>
                  <a:lnTo>
                    <a:pt x="5385" y="9528"/>
                  </a:lnTo>
                  <a:lnTo>
                    <a:pt x="5335" y="9488"/>
                  </a:lnTo>
                  <a:lnTo>
                    <a:pt x="5286" y="9468"/>
                  </a:lnTo>
                  <a:lnTo>
                    <a:pt x="5256" y="9427"/>
                  </a:lnTo>
                  <a:lnTo>
                    <a:pt x="5226" y="9427"/>
                  </a:lnTo>
                  <a:lnTo>
                    <a:pt x="5206" y="9407"/>
                  </a:lnTo>
                  <a:lnTo>
                    <a:pt x="5176" y="9367"/>
                  </a:lnTo>
                  <a:lnTo>
                    <a:pt x="5127" y="9326"/>
                  </a:lnTo>
                  <a:lnTo>
                    <a:pt x="5117" y="9266"/>
                  </a:lnTo>
                  <a:lnTo>
                    <a:pt x="5087" y="9266"/>
                  </a:lnTo>
                  <a:lnTo>
                    <a:pt x="5047" y="9246"/>
                  </a:lnTo>
                  <a:lnTo>
                    <a:pt x="5037" y="9205"/>
                  </a:lnTo>
                  <a:lnTo>
                    <a:pt x="5008" y="9246"/>
                  </a:lnTo>
                  <a:lnTo>
                    <a:pt x="4988" y="9266"/>
                  </a:lnTo>
                  <a:lnTo>
                    <a:pt x="4968" y="9266"/>
                  </a:lnTo>
                  <a:lnTo>
                    <a:pt x="4958" y="9326"/>
                  </a:lnTo>
                  <a:lnTo>
                    <a:pt x="4928" y="9367"/>
                  </a:lnTo>
                  <a:lnTo>
                    <a:pt x="4908" y="9367"/>
                  </a:lnTo>
                  <a:lnTo>
                    <a:pt x="4898" y="9407"/>
                  </a:lnTo>
                  <a:lnTo>
                    <a:pt x="4878" y="9367"/>
                  </a:lnTo>
                  <a:lnTo>
                    <a:pt x="4878" y="9710"/>
                  </a:lnTo>
                  <a:lnTo>
                    <a:pt x="4769" y="9710"/>
                  </a:lnTo>
                  <a:lnTo>
                    <a:pt x="4719" y="9750"/>
                  </a:lnTo>
                  <a:lnTo>
                    <a:pt x="4690" y="9750"/>
                  </a:lnTo>
                  <a:lnTo>
                    <a:pt x="4670" y="9791"/>
                  </a:lnTo>
                  <a:lnTo>
                    <a:pt x="4332" y="9791"/>
                  </a:lnTo>
                  <a:lnTo>
                    <a:pt x="4312" y="9851"/>
                  </a:lnTo>
                  <a:lnTo>
                    <a:pt x="4302" y="9912"/>
                  </a:lnTo>
                  <a:lnTo>
                    <a:pt x="4282" y="9972"/>
                  </a:lnTo>
                  <a:lnTo>
                    <a:pt x="4223" y="10093"/>
                  </a:lnTo>
                  <a:lnTo>
                    <a:pt x="4173" y="10154"/>
                  </a:lnTo>
                  <a:lnTo>
                    <a:pt x="4143" y="10235"/>
                  </a:lnTo>
                  <a:lnTo>
                    <a:pt x="4044" y="10356"/>
                  </a:lnTo>
                  <a:lnTo>
                    <a:pt x="4014" y="10457"/>
                  </a:lnTo>
                  <a:lnTo>
                    <a:pt x="3994" y="10517"/>
                  </a:lnTo>
                  <a:lnTo>
                    <a:pt x="3984" y="10578"/>
                  </a:lnTo>
                  <a:lnTo>
                    <a:pt x="3964" y="10639"/>
                  </a:lnTo>
                  <a:lnTo>
                    <a:pt x="3964" y="10699"/>
                  </a:lnTo>
                  <a:lnTo>
                    <a:pt x="3934" y="10760"/>
                  </a:lnTo>
                  <a:lnTo>
                    <a:pt x="3934" y="10840"/>
                  </a:lnTo>
                  <a:lnTo>
                    <a:pt x="3905" y="10901"/>
                  </a:lnTo>
                  <a:lnTo>
                    <a:pt x="3885" y="10961"/>
                  </a:lnTo>
                  <a:lnTo>
                    <a:pt x="3855" y="10961"/>
                  </a:lnTo>
                  <a:lnTo>
                    <a:pt x="3825" y="10982"/>
                  </a:lnTo>
                  <a:lnTo>
                    <a:pt x="3795" y="10982"/>
                  </a:lnTo>
                  <a:lnTo>
                    <a:pt x="3766" y="10961"/>
                  </a:lnTo>
                  <a:lnTo>
                    <a:pt x="3716" y="10961"/>
                  </a:lnTo>
                  <a:lnTo>
                    <a:pt x="3666" y="10982"/>
                  </a:lnTo>
                  <a:lnTo>
                    <a:pt x="3636" y="10982"/>
                  </a:lnTo>
                  <a:lnTo>
                    <a:pt x="3626" y="11022"/>
                  </a:lnTo>
                  <a:lnTo>
                    <a:pt x="3607" y="11022"/>
                  </a:lnTo>
                  <a:lnTo>
                    <a:pt x="3587" y="11083"/>
                  </a:lnTo>
                  <a:lnTo>
                    <a:pt x="3577" y="11083"/>
                  </a:lnTo>
                  <a:lnTo>
                    <a:pt x="3577" y="11305"/>
                  </a:lnTo>
                  <a:lnTo>
                    <a:pt x="3587" y="11365"/>
                  </a:lnTo>
                  <a:lnTo>
                    <a:pt x="3607" y="11466"/>
                  </a:lnTo>
                  <a:lnTo>
                    <a:pt x="3607" y="11628"/>
                  </a:lnTo>
                  <a:lnTo>
                    <a:pt x="3557" y="11688"/>
                  </a:lnTo>
                  <a:lnTo>
                    <a:pt x="3477" y="11749"/>
                  </a:lnTo>
                  <a:lnTo>
                    <a:pt x="3388" y="11809"/>
                  </a:lnTo>
                  <a:lnTo>
                    <a:pt x="3358" y="11890"/>
                  </a:lnTo>
                  <a:lnTo>
                    <a:pt x="3338" y="11910"/>
                  </a:lnTo>
                  <a:lnTo>
                    <a:pt x="3328" y="11971"/>
                  </a:lnTo>
                  <a:lnTo>
                    <a:pt x="3279" y="12173"/>
                  </a:lnTo>
                  <a:lnTo>
                    <a:pt x="3259" y="12294"/>
                  </a:lnTo>
                  <a:lnTo>
                    <a:pt x="3249" y="12455"/>
                  </a:lnTo>
                  <a:lnTo>
                    <a:pt x="3229" y="12576"/>
                  </a:lnTo>
                  <a:lnTo>
                    <a:pt x="3199" y="12718"/>
                  </a:lnTo>
                  <a:lnTo>
                    <a:pt x="3179" y="12799"/>
                  </a:lnTo>
                  <a:lnTo>
                    <a:pt x="3169" y="12879"/>
                  </a:lnTo>
                  <a:lnTo>
                    <a:pt x="3150" y="12899"/>
                  </a:lnTo>
                  <a:lnTo>
                    <a:pt x="3120" y="12940"/>
                  </a:lnTo>
                  <a:lnTo>
                    <a:pt x="3090" y="12960"/>
                  </a:lnTo>
                  <a:lnTo>
                    <a:pt x="3070" y="13021"/>
                  </a:lnTo>
                  <a:lnTo>
                    <a:pt x="3060" y="13061"/>
                  </a:lnTo>
                  <a:lnTo>
                    <a:pt x="3060" y="13121"/>
                  </a:lnTo>
                  <a:lnTo>
                    <a:pt x="3040" y="13121"/>
                  </a:lnTo>
                  <a:lnTo>
                    <a:pt x="3040" y="13243"/>
                  </a:lnTo>
                  <a:lnTo>
                    <a:pt x="3060" y="13323"/>
                  </a:lnTo>
                  <a:lnTo>
                    <a:pt x="3060" y="13384"/>
                  </a:lnTo>
                  <a:lnTo>
                    <a:pt x="3070" y="13404"/>
                  </a:lnTo>
                  <a:lnTo>
                    <a:pt x="3090" y="13505"/>
                  </a:lnTo>
                  <a:lnTo>
                    <a:pt x="3140" y="13566"/>
                  </a:lnTo>
                  <a:lnTo>
                    <a:pt x="3169" y="13626"/>
                  </a:lnTo>
                  <a:lnTo>
                    <a:pt x="3199" y="13707"/>
                  </a:lnTo>
                  <a:lnTo>
                    <a:pt x="3199" y="13788"/>
                  </a:lnTo>
                  <a:lnTo>
                    <a:pt x="3209" y="13828"/>
                  </a:lnTo>
                  <a:lnTo>
                    <a:pt x="3209" y="13929"/>
                  </a:lnTo>
                  <a:lnTo>
                    <a:pt x="3199" y="13949"/>
                  </a:lnTo>
                  <a:lnTo>
                    <a:pt x="3199" y="13990"/>
                  </a:lnTo>
                  <a:lnTo>
                    <a:pt x="3169" y="14050"/>
                  </a:lnTo>
                  <a:lnTo>
                    <a:pt x="3150" y="14070"/>
                  </a:lnTo>
                  <a:lnTo>
                    <a:pt x="3120" y="14111"/>
                  </a:lnTo>
                  <a:lnTo>
                    <a:pt x="3100" y="14171"/>
                  </a:lnTo>
                  <a:lnTo>
                    <a:pt x="3090" y="14212"/>
                  </a:lnTo>
                  <a:lnTo>
                    <a:pt x="3090" y="14333"/>
                  </a:lnTo>
                  <a:lnTo>
                    <a:pt x="3120" y="14333"/>
                  </a:lnTo>
                  <a:lnTo>
                    <a:pt x="3120" y="14373"/>
                  </a:lnTo>
                  <a:lnTo>
                    <a:pt x="3169" y="14434"/>
                  </a:lnTo>
                  <a:lnTo>
                    <a:pt x="3229" y="14494"/>
                  </a:lnTo>
                  <a:lnTo>
                    <a:pt x="3279" y="14535"/>
                  </a:lnTo>
                  <a:lnTo>
                    <a:pt x="3328" y="14595"/>
                  </a:lnTo>
                  <a:lnTo>
                    <a:pt x="3358" y="14615"/>
                  </a:lnTo>
                  <a:lnTo>
                    <a:pt x="3368" y="14656"/>
                  </a:lnTo>
                  <a:lnTo>
                    <a:pt x="3368" y="14676"/>
                  </a:lnTo>
                  <a:lnTo>
                    <a:pt x="3388" y="14676"/>
                  </a:lnTo>
                  <a:lnTo>
                    <a:pt x="3398" y="14878"/>
                  </a:lnTo>
                  <a:lnTo>
                    <a:pt x="3418" y="15100"/>
                  </a:lnTo>
                  <a:lnTo>
                    <a:pt x="3418" y="15160"/>
                  </a:lnTo>
                  <a:lnTo>
                    <a:pt x="3438" y="15201"/>
                  </a:lnTo>
                  <a:lnTo>
                    <a:pt x="3438" y="15261"/>
                  </a:lnTo>
                  <a:lnTo>
                    <a:pt x="3448" y="15261"/>
                  </a:lnTo>
                  <a:lnTo>
                    <a:pt x="3448" y="15281"/>
                  </a:lnTo>
                  <a:lnTo>
                    <a:pt x="3497" y="15281"/>
                  </a:lnTo>
                  <a:lnTo>
                    <a:pt x="3547" y="15261"/>
                  </a:lnTo>
                  <a:lnTo>
                    <a:pt x="3587" y="15201"/>
                  </a:lnTo>
                  <a:lnTo>
                    <a:pt x="3607" y="15201"/>
                  </a:lnTo>
                  <a:lnTo>
                    <a:pt x="3607" y="15221"/>
                  </a:lnTo>
                  <a:lnTo>
                    <a:pt x="3636" y="15261"/>
                  </a:lnTo>
                  <a:lnTo>
                    <a:pt x="3636" y="15281"/>
                  </a:lnTo>
                  <a:lnTo>
                    <a:pt x="3656" y="15322"/>
                  </a:lnTo>
                  <a:lnTo>
                    <a:pt x="3666" y="15362"/>
                  </a:lnTo>
                  <a:lnTo>
                    <a:pt x="3686" y="15382"/>
                  </a:lnTo>
                  <a:lnTo>
                    <a:pt x="3716" y="15382"/>
                  </a:lnTo>
                  <a:lnTo>
                    <a:pt x="3736" y="15362"/>
                  </a:lnTo>
                  <a:lnTo>
                    <a:pt x="3766" y="15362"/>
                  </a:lnTo>
                  <a:lnTo>
                    <a:pt x="3795" y="15281"/>
                  </a:lnTo>
                  <a:lnTo>
                    <a:pt x="3855" y="15261"/>
                  </a:lnTo>
                  <a:lnTo>
                    <a:pt x="4034" y="14898"/>
                  </a:lnTo>
                  <a:lnTo>
                    <a:pt x="4044" y="14837"/>
                  </a:lnTo>
                  <a:lnTo>
                    <a:pt x="4044" y="14817"/>
                  </a:lnTo>
                  <a:lnTo>
                    <a:pt x="4064" y="14777"/>
                  </a:lnTo>
                  <a:lnTo>
                    <a:pt x="4064" y="14393"/>
                  </a:lnTo>
                  <a:lnTo>
                    <a:pt x="4074" y="14272"/>
                  </a:lnTo>
                  <a:lnTo>
                    <a:pt x="4113" y="13949"/>
                  </a:lnTo>
                  <a:lnTo>
                    <a:pt x="4143" y="13949"/>
                  </a:lnTo>
                  <a:lnTo>
                    <a:pt x="4173" y="13929"/>
                  </a:lnTo>
                  <a:lnTo>
                    <a:pt x="4203" y="13929"/>
                  </a:lnTo>
                  <a:lnTo>
                    <a:pt x="4223" y="13949"/>
                  </a:lnTo>
                  <a:lnTo>
                    <a:pt x="4223" y="13929"/>
                  </a:lnTo>
                  <a:lnTo>
                    <a:pt x="4233" y="13929"/>
                  </a:lnTo>
                  <a:lnTo>
                    <a:pt x="4262" y="13949"/>
                  </a:lnTo>
                  <a:lnTo>
                    <a:pt x="4282" y="13949"/>
                  </a:lnTo>
                  <a:lnTo>
                    <a:pt x="4312" y="14050"/>
                  </a:lnTo>
                  <a:lnTo>
                    <a:pt x="4312" y="14111"/>
                  </a:lnTo>
                  <a:lnTo>
                    <a:pt x="4332" y="14171"/>
                  </a:lnTo>
                  <a:lnTo>
                    <a:pt x="4342" y="14212"/>
                  </a:lnTo>
                  <a:lnTo>
                    <a:pt x="4362" y="14232"/>
                  </a:lnTo>
                  <a:lnTo>
                    <a:pt x="4372" y="14272"/>
                  </a:lnTo>
                  <a:lnTo>
                    <a:pt x="4392" y="14272"/>
                  </a:lnTo>
                  <a:lnTo>
                    <a:pt x="4501" y="14333"/>
                  </a:lnTo>
                  <a:lnTo>
                    <a:pt x="4580" y="14373"/>
                  </a:lnTo>
                  <a:lnTo>
                    <a:pt x="4640" y="14393"/>
                  </a:lnTo>
                  <a:lnTo>
                    <a:pt x="4719" y="14393"/>
                  </a:lnTo>
                  <a:lnTo>
                    <a:pt x="4779" y="14434"/>
                  </a:lnTo>
                  <a:lnTo>
                    <a:pt x="4878" y="14434"/>
                  </a:lnTo>
                  <a:lnTo>
                    <a:pt x="4928" y="14454"/>
                  </a:lnTo>
                  <a:lnTo>
                    <a:pt x="4958" y="14494"/>
                  </a:lnTo>
                  <a:lnTo>
                    <a:pt x="5008" y="14535"/>
                  </a:lnTo>
                  <a:lnTo>
                    <a:pt x="5037" y="14535"/>
                  </a:lnTo>
                  <a:lnTo>
                    <a:pt x="5047" y="14595"/>
                  </a:lnTo>
                  <a:lnTo>
                    <a:pt x="5087" y="14615"/>
                  </a:lnTo>
                  <a:lnTo>
                    <a:pt x="5087" y="14676"/>
                  </a:lnTo>
                  <a:lnTo>
                    <a:pt x="5117" y="14716"/>
                  </a:lnTo>
                  <a:lnTo>
                    <a:pt x="5127" y="14757"/>
                  </a:lnTo>
                  <a:lnTo>
                    <a:pt x="5147" y="14777"/>
                  </a:lnTo>
                  <a:lnTo>
                    <a:pt x="5256" y="14777"/>
                  </a:lnTo>
                  <a:lnTo>
                    <a:pt x="5286" y="14757"/>
                  </a:lnTo>
                  <a:lnTo>
                    <a:pt x="5306" y="14716"/>
                  </a:lnTo>
                  <a:lnTo>
                    <a:pt x="5385" y="14656"/>
                  </a:lnTo>
                  <a:lnTo>
                    <a:pt x="5445" y="14595"/>
                  </a:lnTo>
                  <a:lnTo>
                    <a:pt x="5494" y="14535"/>
                  </a:lnTo>
                  <a:lnTo>
                    <a:pt x="5554" y="14454"/>
                  </a:lnTo>
                  <a:lnTo>
                    <a:pt x="5584" y="14434"/>
                  </a:lnTo>
                  <a:lnTo>
                    <a:pt x="5614" y="14434"/>
                  </a:lnTo>
                  <a:lnTo>
                    <a:pt x="5633" y="14393"/>
                  </a:lnTo>
                  <a:lnTo>
                    <a:pt x="5693" y="14393"/>
                  </a:lnTo>
                  <a:lnTo>
                    <a:pt x="5723" y="14434"/>
                  </a:lnTo>
                  <a:lnTo>
                    <a:pt x="5753" y="14454"/>
                  </a:lnTo>
                  <a:lnTo>
                    <a:pt x="5792" y="14535"/>
                  </a:lnTo>
                  <a:lnTo>
                    <a:pt x="5802" y="14595"/>
                  </a:lnTo>
                  <a:lnTo>
                    <a:pt x="5822" y="14615"/>
                  </a:lnTo>
                  <a:lnTo>
                    <a:pt x="5822" y="14676"/>
                  </a:lnTo>
                  <a:lnTo>
                    <a:pt x="5852" y="14777"/>
                  </a:lnTo>
                  <a:lnTo>
                    <a:pt x="5862" y="14878"/>
                  </a:lnTo>
                  <a:lnTo>
                    <a:pt x="5862" y="14898"/>
                  </a:lnTo>
                  <a:lnTo>
                    <a:pt x="5902" y="14979"/>
                  </a:lnTo>
                  <a:lnTo>
                    <a:pt x="5932" y="14979"/>
                  </a:lnTo>
                  <a:lnTo>
                    <a:pt x="5941" y="14938"/>
                  </a:lnTo>
                  <a:lnTo>
                    <a:pt x="5961" y="14938"/>
                  </a:lnTo>
                  <a:lnTo>
                    <a:pt x="5981" y="14898"/>
                  </a:lnTo>
                  <a:lnTo>
                    <a:pt x="6021" y="14878"/>
                  </a:lnTo>
                  <a:lnTo>
                    <a:pt x="6041" y="14837"/>
                  </a:lnTo>
                  <a:lnTo>
                    <a:pt x="6051" y="14898"/>
                  </a:lnTo>
                  <a:lnTo>
                    <a:pt x="6071" y="14938"/>
                  </a:lnTo>
                  <a:lnTo>
                    <a:pt x="6071" y="14999"/>
                  </a:lnTo>
                  <a:lnTo>
                    <a:pt x="6120" y="15100"/>
                  </a:lnTo>
                  <a:lnTo>
                    <a:pt x="6150" y="15100"/>
                  </a:lnTo>
                  <a:lnTo>
                    <a:pt x="6200" y="15059"/>
                  </a:lnTo>
                  <a:lnTo>
                    <a:pt x="6240" y="14999"/>
                  </a:lnTo>
                  <a:lnTo>
                    <a:pt x="6289" y="14999"/>
                  </a:lnTo>
                  <a:lnTo>
                    <a:pt x="6309" y="15039"/>
                  </a:lnTo>
                  <a:lnTo>
                    <a:pt x="6319" y="15039"/>
                  </a:lnTo>
                  <a:lnTo>
                    <a:pt x="6349" y="15100"/>
                  </a:lnTo>
                  <a:lnTo>
                    <a:pt x="6389" y="15160"/>
                  </a:lnTo>
                  <a:lnTo>
                    <a:pt x="6428" y="15201"/>
                  </a:lnTo>
                  <a:lnTo>
                    <a:pt x="6468" y="15261"/>
                  </a:lnTo>
                  <a:lnTo>
                    <a:pt x="6498" y="15281"/>
                  </a:lnTo>
                  <a:lnTo>
                    <a:pt x="6557" y="15281"/>
                  </a:lnTo>
                  <a:lnTo>
                    <a:pt x="6587" y="15382"/>
                  </a:lnTo>
                  <a:lnTo>
                    <a:pt x="6587" y="15504"/>
                  </a:lnTo>
                  <a:lnTo>
                    <a:pt x="6607" y="15504"/>
                  </a:lnTo>
                  <a:lnTo>
                    <a:pt x="6617" y="15544"/>
                  </a:lnTo>
                  <a:lnTo>
                    <a:pt x="6617" y="15584"/>
                  </a:lnTo>
                  <a:lnTo>
                    <a:pt x="6667" y="15584"/>
                  </a:lnTo>
                  <a:lnTo>
                    <a:pt x="6697" y="15504"/>
                  </a:lnTo>
                  <a:lnTo>
                    <a:pt x="6716" y="15504"/>
                  </a:lnTo>
                  <a:lnTo>
                    <a:pt x="6746" y="15443"/>
                  </a:lnTo>
                  <a:lnTo>
                    <a:pt x="6766" y="15423"/>
                  </a:lnTo>
                  <a:lnTo>
                    <a:pt x="6796" y="15423"/>
                  </a:lnTo>
                  <a:lnTo>
                    <a:pt x="6806" y="15382"/>
                  </a:lnTo>
                  <a:lnTo>
                    <a:pt x="6836" y="15362"/>
                  </a:lnTo>
                  <a:lnTo>
                    <a:pt x="6856" y="15382"/>
                  </a:lnTo>
                  <a:lnTo>
                    <a:pt x="6885" y="15382"/>
                  </a:lnTo>
                  <a:lnTo>
                    <a:pt x="6905" y="15423"/>
                  </a:lnTo>
                  <a:lnTo>
                    <a:pt x="6905" y="15443"/>
                  </a:lnTo>
                  <a:lnTo>
                    <a:pt x="6915" y="15483"/>
                  </a:lnTo>
                  <a:lnTo>
                    <a:pt x="6915" y="15504"/>
                  </a:lnTo>
                  <a:lnTo>
                    <a:pt x="6935" y="15584"/>
                  </a:lnTo>
                  <a:lnTo>
                    <a:pt x="6935" y="16089"/>
                  </a:lnTo>
                  <a:lnTo>
                    <a:pt x="6955" y="16109"/>
                  </a:lnTo>
                  <a:lnTo>
                    <a:pt x="6965" y="16109"/>
                  </a:lnTo>
                  <a:lnTo>
                    <a:pt x="6985" y="16150"/>
                  </a:lnTo>
                  <a:lnTo>
                    <a:pt x="7044" y="16109"/>
                  </a:lnTo>
                  <a:lnTo>
                    <a:pt x="7124" y="16109"/>
                  </a:lnTo>
                  <a:lnTo>
                    <a:pt x="7154" y="16150"/>
                  </a:lnTo>
                  <a:lnTo>
                    <a:pt x="7174" y="16190"/>
                  </a:lnTo>
                  <a:lnTo>
                    <a:pt x="7183" y="16190"/>
                  </a:lnTo>
                  <a:lnTo>
                    <a:pt x="7213" y="16271"/>
                  </a:lnTo>
                  <a:lnTo>
                    <a:pt x="7263" y="16331"/>
                  </a:lnTo>
                  <a:lnTo>
                    <a:pt x="7323" y="16493"/>
                  </a:lnTo>
                  <a:lnTo>
                    <a:pt x="7342" y="16493"/>
                  </a:lnTo>
                  <a:lnTo>
                    <a:pt x="7372" y="16533"/>
                  </a:lnTo>
                  <a:lnTo>
                    <a:pt x="7432" y="16533"/>
                  </a:lnTo>
                  <a:lnTo>
                    <a:pt x="7452" y="16473"/>
                  </a:lnTo>
                  <a:lnTo>
                    <a:pt x="7452" y="16432"/>
                  </a:lnTo>
                  <a:lnTo>
                    <a:pt x="7472" y="16432"/>
                  </a:lnTo>
                  <a:lnTo>
                    <a:pt x="7472" y="16412"/>
                  </a:lnTo>
                  <a:lnTo>
                    <a:pt x="7551" y="16412"/>
                  </a:lnTo>
                  <a:lnTo>
                    <a:pt x="7581" y="16432"/>
                  </a:lnTo>
                  <a:lnTo>
                    <a:pt x="7591" y="16432"/>
                  </a:lnTo>
                  <a:lnTo>
                    <a:pt x="7611" y="16493"/>
                  </a:lnTo>
                  <a:lnTo>
                    <a:pt x="7621" y="16533"/>
                  </a:lnTo>
                  <a:lnTo>
                    <a:pt x="7640" y="16594"/>
                  </a:lnTo>
                  <a:lnTo>
                    <a:pt x="7660" y="16634"/>
                  </a:lnTo>
                  <a:lnTo>
                    <a:pt x="7670" y="16755"/>
                  </a:lnTo>
                  <a:lnTo>
                    <a:pt x="7700" y="16856"/>
                  </a:lnTo>
                  <a:lnTo>
                    <a:pt x="7700" y="16977"/>
                  </a:lnTo>
                  <a:lnTo>
                    <a:pt x="7720" y="17098"/>
                  </a:lnTo>
                  <a:lnTo>
                    <a:pt x="7740" y="17260"/>
                  </a:lnTo>
                  <a:lnTo>
                    <a:pt x="7750" y="17361"/>
                  </a:lnTo>
                  <a:lnTo>
                    <a:pt x="7780" y="17522"/>
                  </a:lnTo>
                  <a:lnTo>
                    <a:pt x="7799" y="17623"/>
                  </a:lnTo>
                  <a:lnTo>
                    <a:pt x="7809" y="17684"/>
                  </a:lnTo>
                  <a:lnTo>
                    <a:pt x="7829" y="17704"/>
                  </a:lnTo>
                  <a:lnTo>
                    <a:pt x="7859" y="17744"/>
                  </a:lnTo>
                  <a:lnTo>
                    <a:pt x="7879" y="17764"/>
                  </a:lnTo>
                  <a:lnTo>
                    <a:pt x="7889" y="17805"/>
                  </a:lnTo>
                  <a:lnTo>
                    <a:pt x="7919" y="17845"/>
                  </a:lnTo>
                  <a:lnTo>
                    <a:pt x="8048" y="17845"/>
                  </a:lnTo>
                  <a:lnTo>
                    <a:pt x="8068" y="17805"/>
                  </a:lnTo>
                  <a:lnTo>
                    <a:pt x="8098" y="17764"/>
                  </a:lnTo>
                  <a:lnTo>
                    <a:pt x="8127" y="17744"/>
                  </a:lnTo>
                  <a:lnTo>
                    <a:pt x="8157" y="17684"/>
                  </a:lnTo>
                  <a:lnTo>
                    <a:pt x="8187" y="17643"/>
                  </a:lnTo>
                  <a:lnTo>
                    <a:pt x="8207" y="17623"/>
                  </a:lnTo>
                  <a:lnTo>
                    <a:pt x="8296" y="17623"/>
                  </a:lnTo>
                  <a:lnTo>
                    <a:pt x="8336" y="17643"/>
                  </a:lnTo>
                  <a:lnTo>
                    <a:pt x="8366" y="17684"/>
                  </a:lnTo>
                  <a:lnTo>
                    <a:pt x="8396" y="17704"/>
                  </a:lnTo>
                  <a:lnTo>
                    <a:pt x="8445" y="17744"/>
                  </a:lnTo>
                  <a:lnTo>
                    <a:pt x="8455" y="17764"/>
                  </a:lnTo>
                  <a:lnTo>
                    <a:pt x="8485" y="17764"/>
                  </a:lnTo>
                  <a:lnTo>
                    <a:pt x="8535" y="17805"/>
                  </a:lnTo>
                  <a:lnTo>
                    <a:pt x="8555" y="17764"/>
                  </a:lnTo>
                  <a:lnTo>
                    <a:pt x="8564" y="17764"/>
                  </a:lnTo>
                  <a:lnTo>
                    <a:pt x="8594" y="17744"/>
                  </a:lnTo>
                  <a:lnTo>
                    <a:pt x="8594" y="17684"/>
                  </a:lnTo>
                  <a:lnTo>
                    <a:pt x="8614" y="17623"/>
                  </a:lnTo>
                  <a:lnTo>
                    <a:pt x="8634" y="17583"/>
                  </a:lnTo>
                  <a:lnTo>
                    <a:pt x="8644" y="17522"/>
                  </a:lnTo>
                  <a:lnTo>
                    <a:pt x="8664" y="17482"/>
                  </a:lnTo>
                  <a:lnTo>
                    <a:pt x="8694" y="17542"/>
                  </a:lnTo>
                  <a:lnTo>
                    <a:pt x="8694" y="17623"/>
                  </a:lnTo>
                  <a:lnTo>
                    <a:pt x="8704" y="17684"/>
                  </a:lnTo>
                  <a:lnTo>
                    <a:pt x="8723" y="17744"/>
                  </a:lnTo>
                  <a:lnTo>
                    <a:pt x="8723" y="17845"/>
                  </a:lnTo>
                  <a:lnTo>
                    <a:pt x="8743" y="17906"/>
                  </a:lnTo>
                  <a:lnTo>
                    <a:pt x="8803" y="18027"/>
                  </a:lnTo>
                  <a:lnTo>
                    <a:pt x="8823" y="18128"/>
                  </a:lnTo>
                  <a:lnTo>
                    <a:pt x="8853" y="18188"/>
                  </a:lnTo>
                  <a:lnTo>
                    <a:pt x="8892" y="18249"/>
                  </a:lnTo>
                  <a:lnTo>
                    <a:pt x="8972" y="18410"/>
                  </a:lnTo>
                  <a:lnTo>
                    <a:pt x="9051" y="18511"/>
                  </a:lnTo>
                  <a:lnTo>
                    <a:pt x="9121" y="18592"/>
                  </a:lnTo>
                  <a:lnTo>
                    <a:pt x="9190" y="18693"/>
                  </a:lnTo>
                  <a:lnTo>
                    <a:pt x="9270" y="18834"/>
                  </a:lnTo>
                  <a:lnTo>
                    <a:pt x="9349" y="18956"/>
                  </a:lnTo>
                  <a:lnTo>
                    <a:pt x="9369" y="19056"/>
                  </a:lnTo>
                  <a:lnTo>
                    <a:pt x="9379" y="19117"/>
                  </a:lnTo>
                  <a:lnTo>
                    <a:pt x="9419" y="19178"/>
                  </a:lnTo>
                  <a:lnTo>
                    <a:pt x="9449" y="19238"/>
                  </a:lnTo>
                  <a:lnTo>
                    <a:pt x="9479" y="19279"/>
                  </a:lnTo>
                  <a:lnTo>
                    <a:pt x="9508" y="19339"/>
                  </a:lnTo>
                  <a:lnTo>
                    <a:pt x="9558" y="19359"/>
                  </a:lnTo>
                  <a:lnTo>
                    <a:pt x="9588" y="19420"/>
                  </a:lnTo>
                  <a:lnTo>
                    <a:pt x="9638" y="19460"/>
                  </a:lnTo>
                  <a:lnTo>
                    <a:pt x="9677" y="19501"/>
                  </a:lnTo>
                  <a:lnTo>
                    <a:pt x="9717" y="19521"/>
                  </a:lnTo>
                  <a:lnTo>
                    <a:pt x="9757" y="19561"/>
                  </a:lnTo>
                  <a:lnTo>
                    <a:pt x="9906" y="19561"/>
                  </a:lnTo>
                  <a:lnTo>
                    <a:pt x="9936" y="19521"/>
                  </a:lnTo>
                  <a:lnTo>
                    <a:pt x="9975" y="19521"/>
                  </a:lnTo>
                  <a:lnTo>
                    <a:pt x="10015" y="19501"/>
                  </a:lnTo>
                  <a:lnTo>
                    <a:pt x="10075" y="19420"/>
                  </a:lnTo>
                  <a:lnTo>
                    <a:pt x="10134" y="19359"/>
                  </a:lnTo>
                  <a:lnTo>
                    <a:pt x="10204" y="19279"/>
                  </a:lnTo>
                  <a:lnTo>
                    <a:pt x="10244" y="19178"/>
                  </a:lnTo>
                  <a:lnTo>
                    <a:pt x="10313" y="19056"/>
                  </a:lnTo>
                  <a:lnTo>
                    <a:pt x="10373" y="18915"/>
                  </a:lnTo>
                  <a:lnTo>
                    <a:pt x="10422" y="18794"/>
                  </a:lnTo>
                  <a:lnTo>
                    <a:pt x="10512" y="18532"/>
                  </a:lnTo>
                  <a:lnTo>
                    <a:pt x="10611" y="18289"/>
                  </a:lnTo>
                  <a:lnTo>
                    <a:pt x="10651" y="18148"/>
                  </a:lnTo>
                  <a:lnTo>
                    <a:pt x="10701" y="18027"/>
                  </a:lnTo>
                  <a:lnTo>
                    <a:pt x="10760" y="17926"/>
                  </a:lnTo>
                  <a:lnTo>
                    <a:pt x="10810" y="17845"/>
                  </a:lnTo>
                  <a:lnTo>
                    <a:pt x="10810" y="17805"/>
                  </a:lnTo>
                  <a:lnTo>
                    <a:pt x="10800" y="17764"/>
                  </a:lnTo>
                  <a:lnTo>
                    <a:pt x="10780" y="17744"/>
                  </a:lnTo>
                  <a:lnTo>
                    <a:pt x="10810" y="17764"/>
                  </a:lnTo>
                  <a:lnTo>
                    <a:pt x="10830" y="17845"/>
                  </a:lnTo>
                  <a:lnTo>
                    <a:pt x="10830" y="17865"/>
                  </a:lnTo>
                  <a:lnTo>
                    <a:pt x="10840" y="17865"/>
                  </a:lnTo>
                  <a:lnTo>
                    <a:pt x="10860" y="17906"/>
                  </a:lnTo>
                  <a:lnTo>
                    <a:pt x="10949" y="17906"/>
                  </a:lnTo>
                  <a:lnTo>
                    <a:pt x="10999" y="17865"/>
                  </a:lnTo>
                  <a:lnTo>
                    <a:pt x="11078" y="17865"/>
                  </a:lnTo>
                  <a:lnTo>
                    <a:pt x="11078" y="17906"/>
                  </a:lnTo>
                  <a:lnTo>
                    <a:pt x="11098" y="17926"/>
                  </a:lnTo>
                  <a:lnTo>
                    <a:pt x="11108" y="17987"/>
                  </a:lnTo>
                  <a:lnTo>
                    <a:pt x="11138" y="18027"/>
                  </a:lnTo>
                  <a:lnTo>
                    <a:pt x="11138" y="18128"/>
                  </a:lnTo>
                  <a:lnTo>
                    <a:pt x="11158" y="18188"/>
                  </a:lnTo>
                  <a:lnTo>
                    <a:pt x="11158" y="18592"/>
                  </a:lnTo>
                  <a:lnTo>
                    <a:pt x="11178" y="18592"/>
                  </a:lnTo>
                  <a:lnTo>
                    <a:pt x="11158" y="18633"/>
                  </a:lnTo>
                  <a:lnTo>
                    <a:pt x="11108" y="18693"/>
                  </a:lnTo>
                  <a:lnTo>
                    <a:pt x="11098" y="18834"/>
                  </a:lnTo>
                  <a:lnTo>
                    <a:pt x="11029" y="19117"/>
                  </a:lnTo>
                  <a:lnTo>
                    <a:pt x="11019" y="19339"/>
                  </a:lnTo>
                  <a:lnTo>
                    <a:pt x="10999" y="19420"/>
                  </a:lnTo>
                  <a:lnTo>
                    <a:pt x="10989" y="19521"/>
                  </a:lnTo>
                  <a:lnTo>
                    <a:pt x="10949" y="19622"/>
                  </a:lnTo>
                  <a:lnTo>
                    <a:pt x="10949" y="19682"/>
                  </a:lnTo>
                  <a:lnTo>
                    <a:pt x="10939" y="19743"/>
                  </a:lnTo>
                  <a:lnTo>
                    <a:pt x="10909" y="19783"/>
                  </a:lnTo>
                  <a:lnTo>
                    <a:pt x="10889" y="19803"/>
                  </a:lnTo>
                  <a:lnTo>
                    <a:pt x="10879" y="19844"/>
                  </a:lnTo>
                  <a:lnTo>
                    <a:pt x="10840" y="19904"/>
                  </a:lnTo>
                  <a:lnTo>
                    <a:pt x="10830" y="19945"/>
                  </a:lnTo>
                  <a:lnTo>
                    <a:pt x="10830" y="20005"/>
                  </a:lnTo>
                  <a:lnTo>
                    <a:pt x="10810" y="20025"/>
                  </a:lnTo>
                  <a:lnTo>
                    <a:pt x="10810" y="20066"/>
                  </a:lnTo>
                  <a:lnTo>
                    <a:pt x="10830" y="20106"/>
                  </a:lnTo>
                  <a:lnTo>
                    <a:pt x="10830" y="20167"/>
                  </a:lnTo>
                  <a:lnTo>
                    <a:pt x="10840" y="20187"/>
                  </a:lnTo>
                  <a:lnTo>
                    <a:pt x="10879" y="20227"/>
                  </a:lnTo>
                  <a:lnTo>
                    <a:pt x="10909" y="20247"/>
                  </a:lnTo>
                  <a:lnTo>
                    <a:pt x="10949" y="20288"/>
                  </a:lnTo>
                  <a:lnTo>
                    <a:pt x="10860" y="20772"/>
                  </a:lnTo>
                  <a:lnTo>
                    <a:pt x="10879" y="20772"/>
                  </a:lnTo>
                  <a:lnTo>
                    <a:pt x="10879" y="20793"/>
                  </a:lnTo>
                  <a:lnTo>
                    <a:pt x="10889" y="20833"/>
                  </a:lnTo>
                  <a:lnTo>
                    <a:pt x="10909" y="20853"/>
                  </a:lnTo>
                  <a:lnTo>
                    <a:pt x="10919" y="20994"/>
                  </a:lnTo>
                  <a:lnTo>
                    <a:pt x="10939" y="21055"/>
                  </a:lnTo>
                  <a:lnTo>
                    <a:pt x="10949" y="21116"/>
                  </a:lnTo>
                  <a:lnTo>
                    <a:pt x="10969" y="21216"/>
                  </a:lnTo>
                  <a:lnTo>
                    <a:pt x="10989" y="21237"/>
                  </a:lnTo>
                  <a:lnTo>
                    <a:pt x="10999" y="21277"/>
                  </a:lnTo>
                  <a:lnTo>
                    <a:pt x="11078" y="21277"/>
                  </a:lnTo>
                  <a:lnTo>
                    <a:pt x="11108" y="21216"/>
                  </a:lnTo>
                  <a:lnTo>
                    <a:pt x="11138" y="21116"/>
                  </a:lnTo>
                  <a:lnTo>
                    <a:pt x="11217" y="20994"/>
                  </a:lnTo>
                  <a:lnTo>
                    <a:pt x="11287" y="20853"/>
                  </a:lnTo>
                  <a:lnTo>
                    <a:pt x="11317" y="20833"/>
                  </a:lnTo>
                  <a:lnTo>
                    <a:pt x="11426" y="20833"/>
                  </a:lnTo>
                  <a:lnTo>
                    <a:pt x="11476" y="20853"/>
                  </a:lnTo>
                  <a:lnTo>
                    <a:pt x="11535" y="20853"/>
                  </a:lnTo>
                  <a:lnTo>
                    <a:pt x="11565" y="20893"/>
                  </a:lnTo>
                  <a:lnTo>
                    <a:pt x="11625" y="20893"/>
                  </a:lnTo>
                  <a:lnTo>
                    <a:pt x="11654" y="20853"/>
                  </a:lnTo>
                  <a:lnTo>
                    <a:pt x="11694" y="20853"/>
                  </a:lnTo>
                  <a:lnTo>
                    <a:pt x="11734" y="20833"/>
                  </a:lnTo>
                  <a:lnTo>
                    <a:pt x="11784" y="20772"/>
                  </a:lnTo>
                  <a:lnTo>
                    <a:pt x="11784" y="20893"/>
                  </a:lnTo>
                  <a:lnTo>
                    <a:pt x="11803" y="20954"/>
                  </a:lnTo>
                  <a:lnTo>
                    <a:pt x="11803" y="21015"/>
                  </a:lnTo>
                  <a:lnTo>
                    <a:pt x="11813" y="21055"/>
                  </a:lnTo>
                  <a:lnTo>
                    <a:pt x="11833" y="21075"/>
                  </a:lnTo>
                  <a:lnTo>
                    <a:pt x="11843" y="21116"/>
                  </a:lnTo>
                  <a:lnTo>
                    <a:pt x="11923" y="21116"/>
                  </a:lnTo>
                  <a:lnTo>
                    <a:pt x="11943" y="21075"/>
                  </a:lnTo>
                  <a:lnTo>
                    <a:pt x="11972" y="21055"/>
                  </a:lnTo>
                  <a:lnTo>
                    <a:pt x="11992" y="21015"/>
                  </a:lnTo>
                  <a:lnTo>
                    <a:pt x="12022" y="20994"/>
                  </a:lnTo>
                  <a:lnTo>
                    <a:pt x="12052" y="20934"/>
                  </a:lnTo>
                  <a:lnTo>
                    <a:pt x="12082" y="20934"/>
                  </a:lnTo>
                  <a:lnTo>
                    <a:pt x="12102" y="20893"/>
                  </a:lnTo>
                  <a:lnTo>
                    <a:pt x="12211" y="20893"/>
                  </a:lnTo>
                  <a:lnTo>
                    <a:pt x="12221" y="20853"/>
                  </a:lnTo>
                  <a:lnTo>
                    <a:pt x="12241" y="20853"/>
                  </a:lnTo>
                  <a:lnTo>
                    <a:pt x="12261" y="20833"/>
                  </a:lnTo>
                  <a:lnTo>
                    <a:pt x="12290" y="20793"/>
                  </a:lnTo>
                  <a:lnTo>
                    <a:pt x="12290" y="20490"/>
                  </a:lnTo>
                  <a:lnTo>
                    <a:pt x="12270" y="20409"/>
                  </a:lnTo>
                  <a:lnTo>
                    <a:pt x="12261" y="20348"/>
                  </a:lnTo>
                  <a:lnTo>
                    <a:pt x="12261" y="20106"/>
                  </a:lnTo>
                  <a:lnTo>
                    <a:pt x="12300" y="20106"/>
                  </a:lnTo>
                  <a:lnTo>
                    <a:pt x="12350" y="20126"/>
                  </a:lnTo>
                  <a:lnTo>
                    <a:pt x="12380" y="20167"/>
                  </a:lnTo>
                  <a:lnTo>
                    <a:pt x="12479" y="20167"/>
                  </a:lnTo>
                  <a:lnTo>
                    <a:pt x="12588" y="20126"/>
                  </a:lnTo>
                  <a:lnTo>
                    <a:pt x="12747" y="20126"/>
                  </a:lnTo>
                  <a:lnTo>
                    <a:pt x="12757" y="20167"/>
                  </a:lnTo>
                  <a:lnTo>
                    <a:pt x="12787" y="20167"/>
                  </a:lnTo>
                  <a:lnTo>
                    <a:pt x="12817" y="20187"/>
                  </a:lnTo>
                  <a:lnTo>
                    <a:pt x="12817" y="20247"/>
                  </a:lnTo>
                  <a:lnTo>
                    <a:pt x="12837" y="20328"/>
                  </a:lnTo>
                  <a:lnTo>
                    <a:pt x="12837" y="20510"/>
                  </a:lnTo>
                  <a:lnTo>
                    <a:pt x="12857" y="20611"/>
                  </a:lnTo>
                  <a:lnTo>
                    <a:pt x="12857" y="20671"/>
                  </a:lnTo>
                  <a:lnTo>
                    <a:pt x="12867" y="20671"/>
                  </a:lnTo>
                  <a:lnTo>
                    <a:pt x="12867" y="20712"/>
                  </a:lnTo>
                  <a:lnTo>
                    <a:pt x="12996" y="20712"/>
                  </a:lnTo>
                  <a:lnTo>
                    <a:pt x="13026" y="20772"/>
                  </a:lnTo>
                  <a:lnTo>
                    <a:pt x="13045" y="20772"/>
                  </a:lnTo>
                  <a:lnTo>
                    <a:pt x="13075" y="20833"/>
                  </a:lnTo>
                  <a:lnTo>
                    <a:pt x="13105" y="20934"/>
                  </a:lnTo>
                  <a:lnTo>
                    <a:pt x="13135" y="20994"/>
                  </a:lnTo>
                  <a:lnTo>
                    <a:pt x="13185" y="21055"/>
                  </a:lnTo>
                  <a:lnTo>
                    <a:pt x="13194" y="21075"/>
                  </a:lnTo>
                  <a:lnTo>
                    <a:pt x="13224" y="21116"/>
                  </a:lnTo>
                  <a:lnTo>
                    <a:pt x="13860" y="21116"/>
                  </a:lnTo>
                  <a:lnTo>
                    <a:pt x="13890" y="21075"/>
                  </a:lnTo>
                  <a:lnTo>
                    <a:pt x="13900" y="21055"/>
                  </a:lnTo>
                  <a:lnTo>
                    <a:pt x="13940" y="21015"/>
                  </a:lnTo>
                  <a:lnTo>
                    <a:pt x="13969" y="21015"/>
                  </a:lnTo>
                  <a:lnTo>
                    <a:pt x="13979" y="20994"/>
                  </a:lnTo>
                  <a:lnTo>
                    <a:pt x="14109" y="20994"/>
                  </a:lnTo>
                  <a:lnTo>
                    <a:pt x="14158" y="21015"/>
                  </a:lnTo>
                  <a:lnTo>
                    <a:pt x="14218" y="21055"/>
                  </a:lnTo>
                  <a:lnTo>
                    <a:pt x="14268" y="21116"/>
                  </a:lnTo>
                  <a:lnTo>
                    <a:pt x="14357" y="21237"/>
                  </a:lnTo>
                  <a:lnTo>
                    <a:pt x="14466" y="21378"/>
                  </a:lnTo>
                  <a:lnTo>
                    <a:pt x="14536" y="21439"/>
                  </a:lnTo>
                  <a:lnTo>
                    <a:pt x="14576" y="21499"/>
                  </a:lnTo>
                  <a:lnTo>
                    <a:pt x="14645" y="21539"/>
                  </a:lnTo>
                  <a:lnTo>
                    <a:pt x="14725" y="21560"/>
                  </a:lnTo>
                  <a:lnTo>
                    <a:pt x="14754" y="21600"/>
                  </a:lnTo>
                  <a:lnTo>
                    <a:pt x="14953" y="21600"/>
                  </a:lnTo>
                  <a:lnTo>
                    <a:pt x="15003" y="21560"/>
                  </a:lnTo>
                  <a:lnTo>
                    <a:pt x="15052" y="21539"/>
                  </a:lnTo>
                  <a:lnTo>
                    <a:pt x="15132" y="21075"/>
                  </a:lnTo>
                  <a:lnTo>
                    <a:pt x="15132" y="21015"/>
                  </a:lnTo>
                  <a:lnTo>
                    <a:pt x="15142" y="21015"/>
                  </a:lnTo>
                  <a:lnTo>
                    <a:pt x="15142" y="20994"/>
                  </a:lnTo>
                  <a:lnTo>
                    <a:pt x="15162" y="20934"/>
                  </a:lnTo>
                  <a:lnTo>
                    <a:pt x="15172" y="20833"/>
                  </a:lnTo>
                  <a:lnTo>
                    <a:pt x="15211" y="20772"/>
                  </a:lnTo>
                  <a:lnTo>
                    <a:pt x="15241" y="20712"/>
                  </a:lnTo>
                  <a:lnTo>
                    <a:pt x="15251" y="20611"/>
                  </a:lnTo>
                  <a:lnTo>
                    <a:pt x="15281" y="20570"/>
                  </a:lnTo>
                  <a:lnTo>
                    <a:pt x="15301" y="20490"/>
                  </a:lnTo>
                  <a:lnTo>
                    <a:pt x="15331" y="20247"/>
                  </a:lnTo>
                  <a:lnTo>
                    <a:pt x="15360" y="20025"/>
                  </a:lnTo>
                  <a:lnTo>
                    <a:pt x="15380" y="19844"/>
                  </a:lnTo>
                  <a:lnTo>
                    <a:pt x="15410" y="19622"/>
                  </a:lnTo>
                  <a:lnTo>
                    <a:pt x="15440" y="19420"/>
                  </a:lnTo>
                  <a:lnTo>
                    <a:pt x="15470" y="19279"/>
                  </a:lnTo>
                  <a:lnTo>
                    <a:pt x="15490" y="19178"/>
                  </a:lnTo>
                  <a:lnTo>
                    <a:pt x="15549" y="18976"/>
                  </a:lnTo>
                  <a:lnTo>
                    <a:pt x="15579" y="18895"/>
                  </a:lnTo>
                  <a:lnTo>
                    <a:pt x="15649" y="18754"/>
                  </a:lnTo>
                  <a:lnTo>
                    <a:pt x="15738" y="18532"/>
                  </a:lnTo>
                  <a:lnTo>
                    <a:pt x="15788" y="18451"/>
                  </a:lnTo>
                  <a:lnTo>
                    <a:pt x="15817" y="18370"/>
                  </a:lnTo>
                  <a:lnTo>
                    <a:pt x="15837" y="18310"/>
                  </a:lnTo>
                  <a:lnTo>
                    <a:pt x="15867" y="18249"/>
                  </a:lnTo>
                  <a:lnTo>
                    <a:pt x="15867" y="18229"/>
                  </a:lnTo>
                  <a:lnTo>
                    <a:pt x="15887" y="18027"/>
                  </a:lnTo>
                  <a:lnTo>
                    <a:pt x="15917" y="17805"/>
                  </a:lnTo>
                  <a:lnTo>
                    <a:pt x="15917" y="17684"/>
                  </a:lnTo>
                  <a:lnTo>
                    <a:pt x="15947" y="17583"/>
                  </a:lnTo>
                  <a:lnTo>
                    <a:pt x="15957" y="17522"/>
                  </a:lnTo>
                  <a:lnTo>
                    <a:pt x="15976" y="17421"/>
                  </a:lnTo>
                  <a:lnTo>
                    <a:pt x="16006" y="17320"/>
                  </a:lnTo>
                  <a:lnTo>
                    <a:pt x="16066" y="17159"/>
                  </a:lnTo>
                  <a:lnTo>
                    <a:pt x="16106" y="17098"/>
                  </a:lnTo>
                  <a:lnTo>
                    <a:pt x="16135" y="17078"/>
                  </a:lnTo>
                  <a:lnTo>
                    <a:pt x="16185" y="17038"/>
                  </a:lnTo>
                  <a:lnTo>
                    <a:pt x="16225" y="17018"/>
                  </a:lnTo>
                  <a:lnTo>
                    <a:pt x="16364" y="17018"/>
                  </a:lnTo>
                  <a:lnTo>
                    <a:pt x="16364" y="17038"/>
                  </a:lnTo>
                  <a:lnTo>
                    <a:pt x="16384" y="17098"/>
                  </a:lnTo>
                  <a:lnTo>
                    <a:pt x="16384" y="17159"/>
                  </a:lnTo>
                  <a:lnTo>
                    <a:pt x="16404" y="17199"/>
                  </a:lnTo>
                  <a:lnTo>
                    <a:pt x="16443" y="17199"/>
                  </a:lnTo>
                  <a:lnTo>
                    <a:pt x="16513" y="17159"/>
                  </a:lnTo>
                  <a:lnTo>
                    <a:pt x="16543" y="17139"/>
                  </a:lnTo>
                  <a:lnTo>
                    <a:pt x="16573" y="17098"/>
                  </a:lnTo>
                  <a:lnTo>
                    <a:pt x="16622" y="17038"/>
                  </a:lnTo>
                  <a:lnTo>
                    <a:pt x="16652" y="17018"/>
                  </a:lnTo>
                  <a:lnTo>
                    <a:pt x="16682" y="16937"/>
                  </a:lnTo>
                  <a:lnTo>
                    <a:pt x="16732" y="16917"/>
                  </a:lnTo>
                  <a:lnTo>
                    <a:pt x="16811" y="16755"/>
                  </a:lnTo>
                  <a:lnTo>
                    <a:pt x="16871" y="16654"/>
                  </a:lnTo>
                  <a:lnTo>
                    <a:pt x="16970" y="16533"/>
                  </a:lnTo>
                  <a:lnTo>
                    <a:pt x="17000" y="16493"/>
                  </a:lnTo>
                  <a:lnTo>
                    <a:pt x="17059" y="16493"/>
                  </a:lnTo>
                  <a:lnTo>
                    <a:pt x="17119" y="16432"/>
                  </a:lnTo>
                  <a:lnTo>
                    <a:pt x="17169" y="16372"/>
                  </a:lnTo>
                  <a:lnTo>
                    <a:pt x="17228" y="16311"/>
                  </a:lnTo>
                  <a:lnTo>
                    <a:pt x="17278" y="16250"/>
                  </a:lnTo>
                  <a:lnTo>
                    <a:pt x="17387" y="16109"/>
                  </a:lnTo>
                  <a:lnTo>
                    <a:pt x="17487" y="16028"/>
                  </a:lnTo>
                  <a:lnTo>
                    <a:pt x="17596" y="15867"/>
                  </a:lnTo>
                  <a:lnTo>
                    <a:pt x="17705" y="15766"/>
                  </a:lnTo>
                  <a:lnTo>
                    <a:pt x="17824" y="15645"/>
                  </a:lnTo>
                  <a:lnTo>
                    <a:pt x="17894" y="15584"/>
                  </a:lnTo>
                  <a:lnTo>
                    <a:pt x="17974" y="15504"/>
                  </a:lnTo>
                  <a:lnTo>
                    <a:pt x="18063" y="15443"/>
                  </a:lnTo>
                  <a:lnTo>
                    <a:pt x="18192" y="15362"/>
                  </a:lnTo>
                  <a:lnTo>
                    <a:pt x="18232" y="15322"/>
                  </a:lnTo>
                  <a:lnTo>
                    <a:pt x="18301" y="15261"/>
                  </a:lnTo>
                  <a:lnTo>
                    <a:pt x="18361" y="15201"/>
                  </a:lnTo>
                  <a:lnTo>
                    <a:pt x="18440" y="15140"/>
                  </a:lnTo>
                  <a:lnTo>
                    <a:pt x="18490" y="15039"/>
                  </a:lnTo>
                  <a:lnTo>
                    <a:pt x="18550" y="14979"/>
                  </a:lnTo>
                  <a:lnTo>
                    <a:pt x="18659" y="14757"/>
                  </a:lnTo>
                  <a:lnTo>
                    <a:pt x="18679" y="14676"/>
                  </a:lnTo>
                  <a:lnTo>
                    <a:pt x="18689" y="14615"/>
                  </a:lnTo>
                  <a:lnTo>
                    <a:pt x="18709" y="14555"/>
                  </a:lnTo>
                  <a:lnTo>
                    <a:pt x="18719" y="14535"/>
                  </a:lnTo>
                  <a:lnTo>
                    <a:pt x="18719" y="14212"/>
                  </a:lnTo>
                  <a:lnTo>
                    <a:pt x="18709" y="14171"/>
                  </a:lnTo>
                  <a:lnTo>
                    <a:pt x="18689" y="14111"/>
                  </a:lnTo>
                  <a:lnTo>
                    <a:pt x="18659" y="14050"/>
                  </a:lnTo>
                  <a:lnTo>
                    <a:pt x="18649" y="13990"/>
                  </a:lnTo>
                  <a:lnTo>
                    <a:pt x="18609" y="13949"/>
                  </a:lnTo>
                  <a:lnTo>
                    <a:pt x="18609" y="13889"/>
                  </a:lnTo>
                  <a:lnTo>
                    <a:pt x="18599" y="13848"/>
                  </a:lnTo>
                  <a:lnTo>
                    <a:pt x="18599" y="13767"/>
                  </a:lnTo>
                  <a:lnTo>
                    <a:pt x="18609" y="13727"/>
                  </a:lnTo>
                  <a:lnTo>
                    <a:pt x="18609" y="13667"/>
                  </a:lnTo>
                  <a:lnTo>
                    <a:pt x="18649" y="13606"/>
                  </a:lnTo>
                  <a:lnTo>
                    <a:pt x="18659" y="13505"/>
                  </a:lnTo>
                  <a:lnTo>
                    <a:pt x="18689" y="13444"/>
                  </a:lnTo>
                  <a:lnTo>
                    <a:pt x="18719" y="13404"/>
                  </a:lnTo>
                  <a:lnTo>
                    <a:pt x="18739" y="13384"/>
                  </a:lnTo>
                  <a:lnTo>
                    <a:pt x="18739" y="13344"/>
                  </a:lnTo>
                  <a:lnTo>
                    <a:pt x="18758" y="13283"/>
                  </a:lnTo>
                  <a:lnTo>
                    <a:pt x="18768" y="13243"/>
                  </a:lnTo>
                  <a:lnTo>
                    <a:pt x="18788" y="13182"/>
                  </a:lnTo>
                  <a:lnTo>
                    <a:pt x="18788" y="13121"/>
                  </a:lnTo>
                  <a:lnTo>
                    <a:pt x="18798" y="13101"/>
                  </a:lnTo>
                  <a:lnTo>
                    <a:pt x="18798" y="12940"/>
                  </a:lnTo>
                  <a:lnTo>
                    <a:pt x="18788" y="12879"/>
                  </a:lnTo>
                  <a:lnTo>
                    <a:pt x="18788" y="12839"/>
                  </a:lnTo>
                  <a:lnTo>
                    <a:pt x="18768" y="12778"/>
                  </a:lnTo>
                  <a:lnTo>
                    <a:pt x="18758" y="12677"/>
                  </a:lnTo>
                  <a:lnTo>
                    <a:pt x="18719" y="12576"/>
                  </a:lnTo>
                  <a:lnTo>
                    <a:pt x="18689" y="12516"/>
                  </a:lnTo>
                  <a:lnTo>
                    <a:pt x="18679" y="12415"/>
                  </a:lnTo>
                  <a:lnTo>
                    <a:pt x="18659" y="12354"/>
                  </a:lnTo>
                  <a:lnTo>
                    <a:pt x="18659" y="12294"/>
                  </a:lnTo>
                  <a:lnTo>
                    <a:pt x="18649" y="12233"/>
                  </a:lnTo>
                  <a:lnTo>
                    <a:pt x="18659" y="12193"/>
                  </a:lnTo>
                  <a:lnTo>
                    <a:pt x="18659" y="12112"/>
                  </a:lnTo>
                  <a:lnTo>
                    <a:pt x="18679" y="12072"/>
                  </a:lnTo>
                  <a:lnTo>
                    <a:pt x="18689" y="12011"/>
                  </a:lnTo>
                  <a:lnTo>
                    <a:pt x="18739" y="11951"/>
                  </a:lnTo>
                  <a:lnTo>
                    <a:pt x="18768" y="11850"/>
                  </a:lnTo>
                  <a:lnTo>
                    <a:pt x="18798" y="11789"/>
                  </a:lnTo>
                  <a:lnTo>
                    <a:pt x="18838" y="11729"/>
                  </a:lnTo>
                  <a:lnTo>
                    <a:pt x="18848" y="11628"/>
                  </a:lnTo>
                  <a:lnTo>
                    <a:pt x="18848" y="11567"/>
                  </a:lnTo>
                  <a:lnTo>
                    <a:pt x="18818" y="11507"/>
                  </a:lnTo>
                  <a:lnTo>
                    <a:pt x="18798" y="11406"/>
                  </a:lnTo>
                  <a:lnTo>
                    <a:pt x="18788" y="11345"/>
                  </a:lnTo>
                  <a:lnTo>
                    <a:pt x="18739" y="11244"/>
                  </a:lnTo>
                  <a:lnTo>
                    <a:pt x="18709" y="11143"/>
                  </a:lnTo>
                  <a:lnTo>
                    <a:pt x="18659" y="11083"/>
                  </a:lnTo>
                  <a:lnTo>
                    <a:pt x="18609" y="10982"/>
                  </a:lnTo>
                  <a:lnTo>
                    <a:pt x="18490" y="10840"/>
                  </a:lnTo>
                  <a:lnTo>
                    <a:pt x="18381" y="10699"/>
                  </a:lnTo>
                  <a:lnTo>
                    <a:pt x="18252" y="10538"/>
                  </a:lnTo>
                  <a:lnTo>
                    <a:pt x="18142" y="10416"/>
                  </a:lnTo>
                  <a:lnTo>
                    <a:pt x="18083" y="10356"/>
                  </a:lnTo>
                  <a:lnTo>
                    <a:pt x="17983" y="10154"/>
                  </a:lnTo>
                  <a:lnTo>
                    <a:pt x="17934" y="10033"/>
                  </a:lnTo>
                  <a:lnTo>
                    <a:pt x="17874" y="10033"/>
                  </a:lnTo>
                  <a:lnTo>
                    <a:pt x="17864" y="10073"/>
                  </a:lnTo>
                  <a:lnTo>
                    <a:pt x="17815" y="10093"/>
                  </a:lnTo>
                  <a:lnTo>
                    <a:pt x="17765" y="10134"/>
                  </a:lnTo>
                  <a:lnTo>
                    <a:pt x="17705" y="10154"/>
                  </a:lnTo>
                  <a:lnTo>
                    <a:pt x="17675" y="10194"/>
                  </a:lnTo>
                  <a:lnTo>
                    <a:pt x="17675" y="10235"/>
                  </a:lnTo>
                  <a:lnTo>
                    <a:pt x="17656" y="10255"/>
                  </a:lnTo>
                  <a:lnTo>
                    <a:pt x="17656" y="10396"/>
                  </a:lnTo>
                  <a:lnTo>
                    <a:pt x="17675" y="10477"/>
                  </a:lnTo>
                  <a:lnTo>
                    <a:pt x="17675" y="10618"/>
                  </a:lnTo>
                  <a:lnTo>
                    <a:pt x="17705" y="10699"/>
                  </a:lnTo>
                  <a:lnTo>
                    <a:pt x="17705" y="10800"/>
                  </a:lnTo>
                  <a:lnTo>
                    <a:pt x="17675" y="10861"/>
                  </a:lnTo>
                  <a:lnTo>
                    <a:pt x="17705" y="11083"/>
                  </a:lnTo>
                  <a:lnTo>
                    <a:pt x="17705" y="11406"/>
                  </a:lnTo>
                  <a:lnTo>
                    <a:pt x="17675" y="11466"/>
                  </a:lnTo>
                  <a:lnTo>
                    <a:pt x="17675" y="11507"/>
                  </a:lnTo>
                  <a:lnTo>
                    <a:pt x="17656" y="11507"/>
                  </a:lnTo>
                  <a:lnTo>
                    <a:pt x="17636" y="11527"/>
                  </a:lnTo>
                  <a:lnTo>
                    <a:pt x="17576" y="11527"/>
                  </a:lnTo>
                  <a:lnTo>
                    <a:pt x="17497" y="11507"/>
                  </a:lnTo>
                  <a:lnTo>
                    <a:pt x="17417" y="11446"/>
                  </a:lnTo>
                  <a:lnTo>
                    <a:pt x="17328" y="11446"/>
                  </a:lnTo>
                  <a:lnTo>
                    <a:pt x="17308" y="11466"/>
                  </a:lnTo>
                  <a:lnTo>
                    <a:pt x="17308" y="11749"/>
                  </a:lnTo>
                  <a:lnTo>
                    <a:pt x="17298" y="11850"/>
                  </a:lnTo>
                  <a:lnTo>
                    <a:pt x="17278" y="11910"/>
                  </a:lnTo>
                  <a:lnTo>
                    <a:pt x="17268" y="11971"/>
                  </a:lnTo>
                  <a:lnTo>
                    <a:pt x="17228" y="12052"/>
                  </a:lnTo>
                  <a:lnTo>
                    <a:pt x="17199" y="12072"/>
                  </a:lnTo>
                  <a:lnTo>
                    <a:pt x="17169" y="12112"/>
                  </a:lnTo>
                  <a:lnTo>
                    <a:pt x="17139" y="12112"/>
                  </a:lnTo>
                  <a:lnTo>
                    <a:pt x="17109" y="12052"/>
                  </a:lnTo>
                  <a:lnTo>
                    <a:pt x="17089" y="12052"/>
                  </a:lnTo>
                  <a:lnTo>
                    <a:pt x="17089" y="12011"/>
                  </a:lnTo>
                  <a:lnTo>
                    <a:pt x="17079" y="11951"/>
                  </a:lnTo>
                  <a:lnTo>
                    <a:pt x="17079" y="11910"/>
                  </a:lnTo>
                  <a:lnTo>
                    <a:pt x="17059" y="11850"/>
                  </a:lnTo>
                  <a:lnTo>
                    <a:pt x="17059" y="11688"/>
                  </a:lnTo>
                  <a:lnTo>
                    <a:pt x="17079" y="11587"/>
                  </a:lnTo>
                  <a:lnTo>
                    <a:pt x="17089" y="11567"/>
                  </a:lnTo>
                  <a:lnTo>
                    <a:pt x="17089" y="11507"/>
                  </a:lnTo>
                  <a:lnTo>
                    <a:pt x="17119" y="11466"/>
                  </a:lnTo>
                  <a:lnTo>
                    <a:pt x="17169" y="11365"/>
                  </a:lnTo>
                  <a:lnTo>
                    <a:pt x="17189" y="11365"/>
                  </a:lnTo>
                  <a:lnTo>
                    <a:pt x="17218" y="11345"/>
                  </a:lnTo>
                  <a:lnTo>
                    <a:pt x="17228" y="11305"/>
                  </a:lnTo>
                  <a:lnTo>
                    <a:pt x="17248" y="11284"/>
                  </a:lnTo>
                  <a:lnTo>
                    <a:pt x="17268" y="11244"/>
                  </a:lnTo>
                  <a:lnTo>
                    <a:pt x="17268" y="11184"/>
                  </a:lnTo>
                  <a:lnTo>
                    <a:pt x="17278" y="11123"/>
                  </a:lnTo>
                  <a:lnTo>
                    <a:pt x="17278" y="10982"/>
                  </a:lnTo>
                  <a:lnTo>
                    <a:pt x="17268" y="10901"/>
                  </a:lnTo>
                  <a:lnTo>
                    <a:pt x="17248" y="10800"/>
                  </a:lnTo>
                  <a:lnTo>
                    <a:pt x="17218" y="10800"/>
                  </a:lnTo>
                  <a:lnTo>
                    <a:pt x="17139" y="10861"/>
                  </a:lnTo>
                  <a:lnTo>
                    <a:pt x="17040" y="10901"/>
                  </a:lnTo>
                  <a:lnTo>
                    <a:pt x="16970" y="10921"/>
                  </a:lnTo>
                  <a:lnTo>
                    <a:pt x="16900" y="10961"/>
                  </a:lnTo>
                  <a:lnTo>
                    <a:pt x="16891" y="10961"/>
                  </a:lnTo>
                  <a:lnTo>
                    <a:pt x="16821" y="10982"/>
                  </a:lnTo>
                  <a:lnTo>
                    <a:pt x="16712" y="10982"/>
                  </a:lnTo>
                  <a:lnTo>
                    <a:pt x="16652" y="10961"/>
                  </a:lnTo>
                  <a:lnTo>
                    <a:pt x="16602" y="10961"/>
                  </a:lnTo>
                  <a:lnTo>
                    <a:pt x="16553" y="10921"/>
                  </a:lnTo>
                  <a:lnTo>
                    <a:pt x="16513" y="10901"/>
                  </a:lnTo>
                  <a:lnTo>
                    <a:pt x="16463" y="10840"/>
                  </a:lnTo>
                  <a:lnTo>
                    <a:pt x="16414" y="10760"/>
                  </a:lnTo>
                  <a:lnTo>
                    <a:pt x="16354" y="10699"/>
                  </a:lnTo>
                  <a:lnTo>
                    <a:pt x="16304" y="10618"/>
                  </a:lnTo>
                  <a:lnTo>
                    <a:pt x="16225" y="10517"/>
                  </a:lnTo>
                  <a:lnTo>
                    <a:pt x="16165" y="10618"/>
                  </a:lnTo>
                  <a:lnTo>
                    <a:pt x="16106" y="10699"/>
                  </a:lnTo>
                  <a:lnTo>
                    <a:pt x="16056" y="10760"/>
                  </a:lnTo>
                  <a:lnTo>
                    <a:pt x="16006" y="10800"/>
                  </a:lnTo>
                  <a:lnTo>
                    <a:pt x="15976" y="10840"/>
                  </a:lnTo>
                  <a:lnTo>
                    <a:pt x="15897" y="10840"/>
                  </a:lnTo>
                  <a:lnTo>
                    <a:pt x="15887" y="10800"/>
                  </a:lnTo>
                  <a:lnTo>
                    <a:pt x="15867" y="10760"/>
                  </a:lnTo>
                  <a:lnTo>
                    <a:pt x="15867" y="10699"/>
                  </a:lnTo>
                  <a:lnTo>
                    <a:pt x="15847" y="10699"/>
                  </a:lnTo>
                  <a:lnTo>
                    <a:pt x="15808" y="10618"/>
                  </a:lnTo>
                  <a:lnTo>
                    <a:pt x="15708" y="10538"/>
                  </a:lnTo>
                  <a:lnTo>
                    <a:pt x="15619" y="10477"/>
                  </a:lnTo>
                  <a:lnTo>
                    <a:pt x="15579" y="10457"/>
                  </a:lnTo>
                  <a:lnTo>
                    <a:pt x="15549" y="10416"/>
                  </a:lnTo>
                  <a:lnTo>
                    <a:pt x="15539" y="10396"/>
                  </a:lnTo>
                  <a:lnTo>
                    <a:pt x="15509" y="10356"/>
                  </a:lnTo>
                  <a:lnTo>
                    <a:pt x="15509" y="10255"/>
                  </a:lnTo>
                  <a:lnTo>
                    <a:pt x="15539" y="10235"/>
                  </a:lnTo>
                  <a:lnTo>
                    <a:pt x="15569" y="10194"/>
                  </a:lnTo>
                  <a:lnTo>
                    <a:pt x="15599" y="10194"/>
                  </a:lnTo>
                  <a:lnTo>
                    <a:pt x="15649" y="10154"/>
                  </a:lnTo>
                  <a:lnTo>
                    <a:pt x="15708" y="10134"/>
                  </a:lnTo>
                  <a:lnTo>
                    <a:pt x="15708" y="10033"/>
                  </a:lnTo>
                  <a:lnTo>
                    <a:pt x="15728" y="10013"/>
                  </a:lnTo>
                  <a:lnTo>
                    <a:pt x="15738" y="10013"/>
                  </a:lnTo>
                  <a:lnTo>
                    <a:pt x="15768" y="9932"/>
                  </a:lnTo>
                  <a:lnTo>
                    <a:pt x="15808" y="9871"/>
                  </a:lnTo>
                  <a:lnTo>
                    <a:pt x="15897" y="9791"/>
                  </a:lnTo>
                  <a:lnTo>
                    <a:pt x="15976" y="9710"/>
                  </a:lnTo>
                  <a:lnTo>
                    <a:pt x="16026" y="9649"/>
                  </a:lnTo>
                  <a:lnTo>
                    <a:pt x="16056" y="9629"/>
                  </a:lnTo>
                  <a:lnTo>
                    <a:pt x="16056" y="9589"/>
                  </a:lnTo>
                  <a:lnTo>
                    <a:pt x="15976" y="9528"/>
                  </a:lnTo>
                  <a:lnTo>
                    <a:pt x="15837" y="9468"/>
                  </a:lnTo>
                  <a:lnTo>
                    <a:pt x="15549" y="9468"/>
                  </a:lnTo>
                  <a:lnTo>
                    <a:pt x="15549" y="9488"/>
                  </a:lnTo>
                  <a:lnTo>
                    <a:pt x="15539" y="9488"/>
                  </a:lnTo>
                  <a:lnTo>
                    <a:pt x="15539" y="9569"/>
                  </a:lnTo>
                  <a:lnTo>
                    <a:pt x="15509" y="9629"/>
                  </a:lnTo>
                  <a:lnTo>
                    <a:pt x="15509" y="9690"/>
                  </a:lnTo>
                  <a:lnTo>
                    <a:pt x="15470" y="9750"/>
                  </a:lnTo>
                  <a:lnTo>
                    <a:pt x="15460" y="9811"/>
                  </a:lnTo>
                  <a:lnTo>
                    <a:pt x="15440" y="9851"/>
                  </a:lnTo>
                  <a:lnTo>
                    <a:pt x="15410" y="9871"/>
                  </a:lnTo>
                  <a:lnTo>
                    <a:pt x="15400" y="9912"/>
                  </a:lnTo>
                  <a:lnTo>
                    <a:pt x="15360" y="9912"/>
                  </a:lnTo>
                  <a:lnTo>
                    <a:pt x="15331" y="9871"/>
                  </a:lnTo>
                  <a:lnTo>
                    <a:pt x="15321" y="9871"/>
                  </a:lnTo>
                  <a:lnTo>
                    <a:pt x="15281" y="9791"/>
                  </a:lnTo>
                  <a:lnTo>
                    <a:pt x="15271" y="9710"/>
                  </a:lnTo>
                  <a:lnTo>
                    <a:pt x="15251" y="9629"/>
                  </a:lnTo>
                  <a:lnTo>
                    <a:pt x="15241" y="9468"/>
                  </a:lnTo>
                  <a:lnTo>
                    <a:pt x="15112" y="9528"/>
                  </a:lnTo>
                  <a:lnTo>
                    <a:pt x="14953" y="9528"/>
                  </a:lnTo>
                  <a:lnTo>
                    <a:pt x="14784" y="9569"/>
                  </a:lnTo>
                  <a:lnTo>
                    <a:pt x="14546" y="9569"/>
                  </a:lnTo>
                  <a:lnTo>
                    <a:pt x="14466" y="9528"/>
                  </a:lnTo>
                  <a:lnTo>
                    <a:pt x="14387" y="9528"/>
                  </a:lnTo>
                  <a:lnTo>
                    <a:pt x="14317" y="9488"/>
                  </a:lnTo>
                  <a:lnTo>
                    <a:pt x="14248" y="9468"/>
                  </a:lnTo>
                  <a:lnTo>
                    <a:pt x="13999" y="9468"/>
                  </a:lnTo>
                  <a:lnTo>
                    <a:pt x="13969" y="9488"/>
                  </a:lnTo>
                  <a:lnTo>
                    <a:pt x="13940" y="9528"/>
                  </a:lnTo>
                  <a:lnTo>
                    <a:pt x="13900" y="9528"/>
                  </a:lnTo>
                  <a:lnTo>
                    <a:pt x="13870" y="9589"/>
                  </a:lnTo>
                  <a:lnTo>
                    <a:pt x="13840" y="9629"/>
                  </a:lnTo>
                  <a:lnTo>
                    <a:pt x="13810" y="9649"/>
                  </a:lnTo>
                  <a:lnTo>
                    <a:pt x="13751" y="9791"/>
                  </a:lnTo>
                  <a:lnTo>
                    <a:pt x="13681" y="9871"/>
                  </a:lnTo>
                  <a:lnTo>
                    <a:pt x="13642" y="9972"/>
                  </a:lnTo>
                  <a:lnTo>
                    <a:pt x="13592" y="10073"/>
                  </a:lnTo>
                  <a:lnTo>
                    <a:pt x="13512" y="10295"/>
                  </a:lnTo>
                  <a:lnTo>
                    <a:pt x="13493" y="10316"/>
                  </a:lnTo>
                  <a:lnTo>
                    <a:pt x="13483" y="10356"/>
                  </a:lnTo>
                  <a:lnTo>
                    <a:pt x="13433" y="10356"/>
                  </a:lnTo>
                  <a:lnTo>
                    <a:pt x="13403" y="10295"/>
                  </a:lnTo>
                  <a:lnTo>
                    <a:pt x="13373" y="10295"/>
                  </a:lnTo>
                  <a:lnTo>
                    <a:pt x="13353" y="10255"/>
                  </a:lnTo>
                  <a:lnTo>
                    <a:pt x="13264" y="10033"/>
                  </a:lnTo>
                  <a:lnTo>
                    <a:pt x="13165" y="9871"/>
                  </a:lnTo>
                  <a:lnTo>
                    <a:pt x="13165" y="9690"/>
                  </a:lnTo>
                  <a:lnTo>
                    <a:pt x="13185" y="9589"/>
                  </a:lnTo>
                  <a:lnTo>
                    <a:pt x="13165" y="9468"/>
                  </a:lnTo>
                  <a:lnTo>
                    <a:pt x="13165" y="9306"/>
                  </a:lnTo>
                  <a:lnTo>
                    <a:pt x="13155" y="9145"/>
                  </a:lnTo>
                  <a:lnTo>
                    <a:pt x="13115" y="8862"/>
                  </a:lnTo>
                  <a:lnTo>
                    <a:pt x="13085" y="8761"/>
                  </a:lnTo>
                  <a:lnTo>
                    <a:pt x="13115" y="8761"/>
                  </a:lnTo>
                  <a:lnTo>
                    <a:pt x="13135" y="8721"/>
                  </a:lnTo>
                  <a:lnTo>
                    <a:pt x="13155" y="8701"/>
                  </a:lnTo>
                  <a:lnTo>
                    <a:pt x="13165" y="8660"/>
                  </a:lnTo>
                  <a:lnTo>
                    <a:pt x="13194" y="8600"/>
                  </a:lnTo>
                  <a:lnTo>
                    <a:pt x="13244" y="8539"/>
                  </a:lnTo>
                  <a:lnTo>
                    <a:pt x="13274" y="8539"/>
                  </a:lnTo>
                  <a:lnTo>
                    <a:pt x="13294" y="8499"/>
                  </a:lnTo>
                  <a:lnTo>
                    <a:pt x="13344" y="8499"/>
                  </a:lnTo>
                  <a:lnTo>
                    <a:pt x="13373" y="8539"/>
                  </a:lnTo>
                  <a:lnTo>
                    <a:pt x="13433" y="8539"/>
                  </a:lnTo>
                  <a:lnTo>
                    <a:pt x="13493" y="8579"/>
                  </a:lnTo>
                  <a:lnTo>
                    <a:pt x="13652" y="8701"/>
                  </a:lnTo>
                  <a:lnTo>
                    <a:pt x="13781" y="8701"/>
                  </a:lnTo>
                  <a:lnTo>
                    <a:pt x="13791" y="8660"/>
                  </a:lnTo>
                  <a:lnTo>
                    <a:pt x="13810" y="8660"/>
                  </a:lnTo>
                  <a:lnTo>
                    <a:pt x="13810" y="8640"/>
                  </a:lnTo>
                  <a:lnTo>
                    <a:pt x="13830" y="8600"/>
                  </a:lnTo>
                  <a:lnTo>
                    <a:pt x="13830" y="8539"/>
                  </a:lnTo>
                  <a:lnTo>
                    <a:pt x="13840" y="8499"/>
                  </a:lnTo>
                  <a:lnTo>
                    <a:pt x="13860" y="8479"/>
                  </a:lnTo>
                  <a:lnTo>
                    <a:pt x="13860" y="7933"/>
                  </a:lnTo>
                  <a:lnTo>
                    <a:pt x="13840" y="7772"/>
                  </a:lnTo>
                  <a:lnTo>
                    <a:pt x="13840" y="7671"/>
                  </a:lnTo>
                  <a:lnTo>
                    <a:pt x="13830" y="7590"/>
                  </a:lnTo>
                  <a:lnTo>
                    <a:pt x="13810" y="7489"/>
                  </a:lnTo>
                  <a:lnTo>
                    <a:pt x="13791" y="7429"/>
                  </a:lnTo>
                  <a:lnTo>
                    <a:pt x="13761" y="7368"/>
                  </a:lnTo>
                  <a:lnTo>
                    <a:pt x="13701" y="7267"/>
                  </a:lnTo>
                  <a:lnTo>
                    <a:pt x="13622" y="7106"/>
                  </a:lnTo>
                  <a:lnTo>
                    <a:pt x="13562" y="6944"/>
                  </a:lnTo>
                  <a:lnTo>
                    <a:pt x="13483" y="6783"/>
                  </a:lnTo>
                  <a:lnTo>
                    <a:pt x="13433" y="6621"/>
                  </a:lnTo>
                  <a:lnTo>
                    <a:pt x="13383" y="6541"/>
                  </a:lnTo>
                  <a:lnTo>
                    <a:pt x="13353" y="6541"/>
                  </a:lnTo>
                  <a:lnTo>
                    <a:pt x="13353" y="7207"/>
                  </a:lnTo>
                  <a:lnTo>
                    <a:pt x="13344" y="7267"/>
                  </a:lnTo>
                  <a:lnTo>
                    <a:pt x="13324" y="7328"/>
                  </a:lnTo>
                  <a:lnTo>
                    <a:pt x="13304" y="7429"/>
                  </a:lnTo>
                  <a:lnTo>
                    <a:pt x="13224" y="7590"/>
                  </a:lnTo>
                  <a:lnTo>
                    <a:pt x="13185" y="7651"/>
                  </a:lnTo>
                  <a:lnTo>
                    <a:pt x="13115" y="7752"/>
                  </a:lnTo>
                  <a:lnTo>
                    <a:pt x="13045" y="7873"/>
                  </a:lnTo>
                  <a:lnTo>
                    <a:pt x="12926" y="7974"/>
                  </a:lnTo>
                  <a:lnTo>
                    <a:pt x="12886" y="8034"/>
                  </a:lnTo>
                  <a:lnTo>
                    <a:pt x="12857" y="8095"/>
                  </a:lnTo>
                  <a:lnTo>
                    <a:pt x="12817" y="8156"/>
                  </a:lnTo>
                  <a:lnTo>
                    <a:pt x="12787" y="8196"/>
                  </a:lnTo>
                  <a:lnTo>
                    <a:pt x="12787" y="8216"/>
                  </a:lnTo>
                  <a:lnTo>
                    <a:pt x="12777" y="8256"/>
                  </a:lnTo>
                  <a:lnTo>
                    <a:pt x="12757" y="8317"/>
                  </a:lnTo>
                  <a:lnTo>
                    <a:pt x="12747" y="8357"/>
                  </a:lnTo>
                  <a:lnTo>
                    <a:pt x="12747" y="8539"/>
                  </a:lnTo>
                  <a:lnTo>
                    <a:pt x="12757" y="8640"/>
                  </a:lnTo>
                  <a:lnTo>
                    <a:pt x="12787" y="8701"/>
                  </a:lnTo>
                  <a:lnTo>
                    <a:pt x="12817" y="8801"/>
                  </a:lnTo>
                  <a:lnTo>
                    <a:pt x="12837" y="8862"/>
                  </a:lnTo>
                  <a:lnTo>
                    <a:pt x="12837" y="8882"/>
                  </a:lnTo>
                  <a:lnTo>
                    <a:pt x="12857" y="8963"/>
                  </a:lnTo>
                  <a:lnTo>
                    <a:pt x="12857" y="9044"/>
                  </a:lnTo>
                  <a:lnTo>
                    <a:pt x="12837" y="9104"/>
                  </a:lnTo>
                  <a:lnTo>
                    <a:pt x="12837" y="9145"/>
                  </a:lnTo>
                  <a:lnTo>
                    <a:pt x="12817" y="9205"/>
                  </a:lnTo>
                  <a:lnTo>
                    <a:pt x="12787" y="9246"/>
                  </a:lnTo>
                  <a:lnTo>
                    <a:pt x="12757" y="9306"/>
                  </a:lnTo>
                  <a:lnTo>
                    <a:pt x="12757" y="9326"/>
                  </a:lnTo>
                  <a:lnTo>
                    <a:pt x="12747" y="9326"/>
                  </a:lnTo>
                  <a:lnTo>
                    <a:pt x="12698" y="9427"/>
                  </a:lnTo>
                  <a:lnTo>
                    <a:pt x="12618" y="9427"/>
                  </a:lnTo>
                  <a:lnTo>
                    <a:pt x="12588" y="9468"/>
                  </a:lnTo>
                  <a:lnTo>
                    <a:pt x="12559" y="9488"/>
                  </a:lnTo>
                  <a:lnTo>
                    <a:pt x="12509" y="9569"/>
                  </a:lnTo>
                  <a:lnTo>
                    <a:pt x="12509" y="9589"/>
                  </a:lnTo>
                  <a:lnTo>
                    <a:pt x="12489" y="9649"/>
                  </a:lnTo>
                  <a:lnTo>
                    <a:pt x="12429" y="9791"/>
                  </a:lnTo>
                  <a:lnTo>
                    <a:pt x="12380" y="9932"/>
                  </a:lnTo>
                  <a:lnTo>
                    <a:pt x="12330" y="10134"/>
                  </a:lnTo>
                  <a:lnTo>
                    <a:pt x="12330" y="9972"/>
                  </a:lnTo>
                  <a:lnTo>
                    <a:pt x="12320" y="9932"/>
                  </a:lnTo>
                  <a:lnTo>
                    <a:pt x="12320" y="9871"/>
                  </a:lnTo>
                  <a:lnTo>
                    <a:pt x="12300" y="9871"/>
                  </a:lnTo>
                  <a:lnTo>
                    <a:pt x="12290" y="9851"/>
                  </a:lnTo>
                  <a:lnTo>
                    <a:pt x="12290" y="9811"/>
                  </a:lnTo>
                  <a:lnTo>
                    <a:pt x="12261" y="9791"/>
                  </a:lnTo>
                  <a:lnTo>
                    <a:pt x="12221" y="9750"/>
                  </a:lnTo>
                  <a:lnTo>
                    <a:pt x="12181" y="9750"/>
                  </a:lnTo>
                  <a:lnTo>
                    <a:pt x="12141" y="9690"/>
                  </a:lnTo>
                  <a:lnTo>
                    <a:pt x="12111" y="9690"/>
                  </a:lnTo>
                  <a:lnTo>
                    <a:pt x="12111" y="9629"/>
                  </a:lnTo>
                  <a:lnTo>
                    <a:pt x="12131" y="9629"/>
                  </a:lnTo>
                  <a:lnTo>
                    <a:pt x="12141" y="9589"/>
                  </a:lnTo>
                  <a:lnTo>
                    <a:pt x="12191" y="9569"/>
                  </a:lnTo>
                  <a:lnTo>
                    <a:pt x="12261" y="9528"/>
                  </a:lnTo>
                  <a:lnTo>
                    <a:pt x="12350" y="9468"/>
                  </a:lnTo>
                  <a:lnTo>
                    <a:pt x="12290" y="9185"/>
                  </a:lnTo>
                  <a:lnTo>
                    <a:pt x="12241" y="9044"/>
                  </a:lnTo>
                  <a:lnTo>
                    <a:pt x="12181" y="8882"/>
                  </a:lnTo>
                  <a:lnTo>
                    <a:pt x="12161" y="8862"/>
                  </a:lnTo>
                  <a:lnTo>
                    <a:pt x="12131" y="8801"/>
                  </a:lnTo>
                  <a:lnTo>
                    <a:pt x="12111" y="8801"/>
                  </a:lnTo>
                  <a:lnTo>
                    <a:pt x="12102" y="8761"/>
                  </a:lnTo>
                  <a:lnTo>
                    <a:pt x="12082" y="8761"/>
                  </a:lnTo>
                  <a:lnTo>
                    <a:pt x="12052" y="8721"/>
                  </a:lnTo>
                  <a:lnTo>
                    <a:pt x="12032" y="8721"/>
                  </a:lnTo>
                  <a:lnTo>
                    <a:pt x="11962" y="8801"/>
                  </a:lnTo>
                  <a:lnTo>
                    <a:pt x="11893" y="8862"/>
                  </a:lnTo>
                  <a:lnTo>
                    <a:pt x="11833" y="8923"/>
                  </a:lnTo>
                  <a:lnTo>
                    <a:pt x="11774" y="8963"/>
                  </a:lnTo>
                  <a:lnTo>
                    <a:pt x="11595" y="8963"/>
                  </a:lnTo>
                  <a:lnTo>
                    <a:pt x="11535" y="8923"/>
                  </a:lnTo>
                  <a:lnTo>
                    <a:pt x="11426" y="8882"/>
                  </a:lnTo>
                  <a:lnTo>
                    <a:pt x="11327" y="8822"/>
                  </a:lnTo>
                  <a:lnTo>
                    <a:pt x="11287" y="8801"/>
                  </a:lnTo>
                  <a:lnTo>
                    <a:pt x="11237" y="8801"/>
                  </a:lnTo>
                  <a:lnTo>
                    <a:pt x="11187" y="8761"/>
                  </a:lnTo>
                  <a:lnTo>
                    <a:pt x="11108" y="8761"/>
                  </a:lnTo>
                  <a:lnTo>
                    <a:pt x="11078" y="8801"/>
                  </a:lnTo>
                  <a:lnTo>
                    <a:pt x="11029" y="8801"/>
                  </a:lnTo>
                  <a:lnTo>
                    <a:pt x="10999" y="8822"/>
                  </a:lnTo>
                  <a:lnTo>
                    <a:pt x="10969" y="8862"/>
                  </a:lnTo>
                  <a:lnTo>
                    <a:pt x="10949" y="8882"/>
                  </a:lnTo>
                  <a:lnTo>
                    <a:pt x="10919" y="8923"/>
                  </a:lnTo>
                  <a:lnTo>
                    <a:pt x="10909" y="8963"/>
                  </a:lnTo>
                  <a:lnTo>
                    <a:pt x="10889" y="9024"/>
                  </a:lnTo>
                  <a:lnTo>
                    <a:pt x="10879" y="9044"/>
                  </a:lnTo>
                  <a:lnTo>
                    <a:pt x="10860" y="9145"/>
                  </a:lnTo>
                  <a:lnTo>
                    <a:pt x="10860" y="9185"/>
                  </a:lnTo>
                  <a:lnTo>
                    <a:pt x="10840" y="9326"/>
                  </a:lnTo>
                  <a:lnTo>
                    <a:pt x="10830" y="9468"/>
                  </a:lnTo>
                  <a:lnTo>
                    <a:pt x="10830" y="9710"/>
                  </a:lnTo>
                  <a:lnTo>
                    <a:pt x="10810" y="9972"/>
                  </a:lnTo>
                  <a:lnTo>
                    <a:pt x="10810" y="10093"/>
                  </a:lnTo>
                  <a:lnTo>
                    <a:pt x="10780" y="10194"/>
                  </a:lnTo>
                  <a:lnTo>
                    <a:pt x="10780" y="10255"/>
                  </a:lnTo>
                  <a:lnTo>
                    <a:pt x="10730" y="10356"/>
                  </a:lnTo>
                  <a:lnTo>
                    <a:pt x="10691" y="10295"/>
                  </a:lnTo>
                  <a:lnTo>
                    <a:pt x="10611" y="10134"/>
                  </a:lnTo>
                  <a:lnTo>
                    <a:pt x="10562" y="10013"/>
                  </a:lnTo>
                  <a:lnTo>
                    <a:pt x="10532" y="9912"/>
                  </a:lnTo>
                  <a:lnTo>
                    <a:pt x="10482" y="9791"/>
                  </a:lnTo>
                  <a:lnTo>
                    <a:pt x="10452" y="9649"/>
                  </a:lnTo>
                  <a:lnTo>
                    <a:pt x="10353" y="9246"/>
                  </a:lnTo>
                  <a:lnTo>
                    <a:pt x="10343" y="9104"/>
                  </a:lnTo>
                  <a:lnTo>
                    <a:pt x="10323" y="8963"/>
                  </a:lnTo>
                  <a:lnTo>
                    <a:pt x="10313" y="8801"/>
                  </a:lnTo>
                  <a:lnTo>
                    <a:pt x="10293" y="8660"/>
                  </a:lnTo>
                  <a:lnTo>
                    <a:pt x="10293" y="8317"/>
                  </a:lnTo>
                  <a:lnTo>
                    <a:pt x="10263" y="8256"/>
                  </a:lnTo>
                  <a:lnTo>
                    <a:pt x="10234" y="8216"/>
                  </a:lnTo>
                  <a:lnTo>
                    <a:pt x="10204" y="8196"/>
                  </a:lnTo>
                  <a:lnTo>
                    <a:pt x="10154" y="8156"/>
                  </a:lnTo>
                  <a:lnTo>
                    <a:pt x="10095" y="8135"/>
                  </a:lnTo>
                  <a:lnTo>
                    <a:pt x="10015" y="8135"/>
                  </a:lnTo>
                  <a:lnTo>
                    <a:pt x="9975" y="8156"/>
                  </a:lnTo>
                  <a:lnTo>
                    <a:pt x="9965" y="8196"/>
                  </a:lnTo>
                  <a:lnTo>
                    <a:pt x="9936" y="8216"/>
                  </a:lnTo>
                  <a:lnTo>
                    <a:pt x="9916" y="8256"/>
                  </a:lnTo>
                  <a:lnTo>
                    <a:pt x="9886" y="8277"/>
                  </a:lnTo>
                  <a:lnTo>
                    <a:pt x="9866" y="8357"/>
                  </a:lnTo>
                  <a:lnTo>
                    <a:pt x="9856" y="8378"/>
                  </a:lnTo>
                  <a:lnTo>
                    <a:pt x="9836" y="8438"/>
                  </a:lnTo>
                  <a:lnTo>
                    <a:pt x="9826" y="8499"/>
                  </a:lnTo>
                  <a:lnTo>
                    <a:pt x="9787" y="8701"/>
                  </a:lnTo>
                  <a:lnTo>
                    <a:pt x="9787" y="9024"/>
                  </a:lnTo>
                  <a:lnTo>
                    <a:pt x="9836" y="9145"/>
                  </a:lnTo>
                  <a:lnTo>
                    <a:pt x="9886" y="9205"/>
                  </a:lnTo>
                  <a:lnTo>
                    <a:pt x="9936" y="9326"/>
                  </a:lnTo>
                  <a:lnTo>
                    <a:pt x="9965" y="9407"/>
                  </a:lnTo>
                  <a:lnTo>
                    <a:pt x="9965" y="9468"/>
                  </a:lnTo>
                  <a:lnTo>
                    <a:pt x="9975" y="9528"/>
                  </a:lnTo>
                  <a:lnTo>
                    <a:pt x="9975" y="9629"/>
                  </a:lnTo>
                  <a:lnTo>
                    <a:pt x="9965" y="9690"/>
                  </a:lnTo>
                  <a:lnTo>
                    <a:pt x="9946" y="9750"/>
                  </a:lnTo>
                  <a:lnTo>
                    <a:pt x="9936" y="9791"/>
                  </a:lnTo>
                  <a:lnTo>
                    <a:pt x="9906" y="9811"/>
                  </a:lnTo>
                  <a:lnTo>
                    <a:pt x="9866" y="9871"/>
                  </a:lnTo>
                  <a:lnTo>
                    <a:pt x="9836" y="9871"/>
                  </a:lnTo>
                  <a:lnTo>
                    <a:pt x="9806" y="9912"/>
                  </a:lnTo>
                  <a:lnTo>
                    <a:pt x="9787" y="9932"/>
                  </a:lnTo>
                  <a:lnTo>
                    <a:pt x="9727" y="9932"/>
                  </a:lnTo>
                  <a:lnTo>
                    <a:pt x="9677" y="9912"/>
                  </a:lnTo>
                  <a:lnTo>
                    <a:pt x="9667" y="9871"/>
                  </a:lnTo>
                  <a:lnTo>
                    <a:pt x="9608" y="9871"/>
                  </a:lnTo>
                  <a:lnTo>
                    <a:pt x="9588" y="9851"/>
                  </a:lnTo>
                  <a:lnTo>
                    <a:pt x="9558" y="9811"/>
                  </a:lnTo>
                  <a:lnTo>
                    <a:pt x="9538" y="9791"/>
                  </a:lnTo>
                  <a:lnTo>
                    <a:pt x="9508" y="9750"/>
                  </a:lnTo>
                  <a:lnTo>
                    <a:pt x="9508" y="9710"/>
                  </a:lnTo>
                  <a:lnTo>
                    <a:pt x="9479" y="9690"/>
                  </a:lnTo>
                  <a:lnTo>
                    <a:pt x="9479" y="9629"/>
                  </a:lnTo>
                  <a:lnTo>
                    <a:pt x="9459" y="9589"/>
                  </a:lnTo>
                  <a:lnTo>
                    <a:pt x="9459" y="9488"/>
                  </a:lnTo>
                  <a:lnTo>
                    <a:pt x="9449" y="9488"/>
                  </a:lnTo>
                  <a:lnTo>
                    <a:pt x="9459" y="9468"/>
                  </a:lnTo>
                  <a:lnTo>
                    <a:pt x="9459" y="9306"/>
                  </a:lnTo>
                  <a:lnTo>
                    <a:pt x="9449" y="9145"/>
                  </a:lnTo>
                  <a:lnTo>
                    <a:pt x="9449" y="8963"/>
                  </a:lnTo>
                  <a:lnTo>
                    <a:pt x="9459" y="8801"/>
                  </a:lnTo>
                  <a:lnTo>
                    <a:pt x="9459" y="7873"/>
                  </a:lnTo>
                  <a:lnTo>
                    <a:pt x="9479" y="7812"/>
                  </a:lnTo>
                  <a:lnTo>
                    <a:pt x="9489" y="7711"/>
                  </a:lnTo>
                  <a:lnTo>
                    <a:pt x="9508" y="7671"/>
                  </a:lnTo>
                  <a:lnTo>
                    <a:pt x="9538" y="7489"/>
                  </a:lnTo>
                  <a:lnTo>
                    <a:pt x="9588" y="7308"/>
                  </a:lnTo>
                  <a:lnTo>
                    <a:pt x="9647" y="7065"/>
                  </a:lnTo>
                  <a:lnTo>
                    <a:pt x="9727" y="6783"/>
                  </a:lnTo>
                  <a:lnTo>
                    <a:pt x="9886" y="6621"/>
                  </a:lnTo>
                  <a:lnTo>
                    <a:pt x="9916" y="6561"/>
                  </a:lnTo>
                  <a:lnTo>
                    <a:pt x="9965" y="6541"/>
                  </a:lnTo>
                  <a:lnTo>
                    <a:pt x="9975" y="6500"/>
                  </a:lnTo>
                  <a:lnTo>
                    <a:pt x="10015" y="6440"/>
                  </a:lnTo>
                  <a:lnTo>
                    <a:pt x="10045" y="6379"/>
                  </a:lnTo>
                  <a:lnTo>
                    <a:pt x="10045" y="6339"/>
                  </a:lnTo>
                  <a:lnTo>
                    <a:pt x="10095" y="6238"/>
                  </a:lnTo>
                  <a:lnTo>
                    <a:pt x="10095" y="6177"/>
                  </a:lnTo>
                  <a:lnTo>
                    <a:pt x="10105" y="6117"/>
                  </a:lnTo>
                  <a:lnTo>
                    <a:pt x="10124" y="6096"/>
                  </a:lnTo>
                  <a:lnTo>
                    <a:pt x="10124" y="6016"/>
                  </a:lnTo>
                  <a:lnTo>
                    <a:pt x="10134" y="5874"/>
                  </a:lnTo>
                  <a:lnTo>
                    <a:pt x="10134" y="5410"/>
                  </a:lnTo>
                  <a:lnTo>
                    <a:pt x="10124" y="5047"/>
                  </a:lnTo>
                  <a:lnTo>
                    <a:pt x="10124" y="4623"/>
                  </a:lnTo>
                  <a:lnTo>
                    <a:pt x="10105" y="4623"/>
                  </a:lnTo>
                  <a:lnTo>
                    <a:pt x="10105" y="4360"/>
                  </a:lnTo>
                  <a:lnTo>
                    <a:pt x="10134" y="4078"/>
                  </a:lnTo>
                  <a:lnTo>
                    <a:pt x="10154" y="3896"/>
                  </a:lnTo>
                  <a:lnTo>
                    <a:pt x="10164" y="3836"/>
                  </a:lnTo>
                  <a:lnTo>
                    <a:pt x="10164" y="3755"/>
                  </a:lnTo>
                  <a:lnTo>
                    <a:pt x="10184" y="3755"/>
                  </a:lnTo>
                  <a:lnTo>
                    <a:pt x="10204" y="3735"/>
                  </a:lnTo>
                  <a:lnTo>
                    <a:pt x="10204" y="3694"/>
                  </a:lnTo>
                  <a:lnTo>
                    <a:pt x="10204" y="3735"/>
                  </a:lnTo>
                  <a:lnTo>
                    <a:pt x="10214" y="3755"/>
                  </a:lnTo>
                  <a:lnTo>
                    <a:pt x="10214" y="3795"/>
                  </a:lnTo>
                  <a:lnTo>
                    <a:pt x="10234" y="3916"/>
                  </a:lnTo>
                  <a:lnTo>
                    <a:pt x="10244" y="4058"/>
                  </a:lnTo>
                  <a:lnTo>
                    <a:pt x="10273" y="4401"/>
                  </a:lnTo>
                  <a:lnTo>
                    <a:pt x="10323" y="4804"/>
                  </a:lnTo>
                  <a:lnTo>
                    <a:pt x="10343" y="5047"/>
                  </a:lnTo>
                  <a:lnTo>
                    <a:pt x="10373" y="5188"/>
                  </a:lnTo>
                  <a:lnTo>
                    <a:pt x="10393" y="5289"/>
                  </a:lnTo>
                  <a:lnTo>
                    <a:pt x="10403" y="5390"/>
                  </a:lnTo>
                  <a:lnTo>
                    <a:pt x="10422" y="5450"/>
                  </a:lnTo>
                  <a:lnTo>
                    <a:pt x="10452" y="5511"/>
                  </a:lnTo>
                  <a:lnTo>
                    <a:pt x="10482" y="5794"/>
                  </a:lnTo>
                  <a:lnTo>
                    <a:pt x="10512" y="6056"/>
                  </a:lnTo>
                  <a:lnTo>
                    <a:pt x="10542" y="6339"/>
                  </a:lnTo>
                  <a:lnTo>
                    <a:pt x="10611" y="6561"/>
                  </a:lnTo>
                  <a:lnTo>
                    <a:pt x="10651" y="6783"/>
                  </a:lnTo>
                  <a:lnTo>
                    <a:pt x="10721" y="7005"/>
                  </a:lnTo>
                  <a:lnTo>
                    <a:pt x="10750" y="7106"/>
                  </a:lnTo>
                  <a:lnTo>
                    <a:pt x="10780" y="7227"/>
                  </a:lnTo>
                  <a:lnTo>
                    <a:pt x="10810" y="7308"/>
                  </a:lnTo>
                  <a:lnTo>
                    <a:pt x="10840" y="7429"/>
                  </a:lnTo>
                  <a:lnTo>
                    <a:pt x="10879" y="7530"/>
                  </a:lnTo>
                  <a:lnTo>
                    <a:pt x="10919" y="7590"/>
                  </a:lnTo>
                  <a:lnTo>
                    <a:pt x="10949" y="7671"/>
                  </a:lnTo>
                  <a:lnTo>
                    <a:pt x="10999" y="7752"/>
                  </a:lnTo>
                  <a:lnTo>
                    <a:pt x="11048" y="7812"/>
                  </a:lnTo>
                  <a:lnTo>
                    <a:pt x="11078" y="7873"/>
                  </a:lnTo>
                  <a:lnTo>
                    <a:pt x="11138" y="7933"/>
                  </a:lnTo>
                  <a:lnTo>
                    <a:pt x="11187" y="7974"/>
                  </a:lnTo>
                  <a:lnTo>
                    <a:pt x="11287" y="8095"/>
                  </a:lnTo>
                  <a:lnTo>
                    <a:pt x="11327" y="8095"/>
                  </a:lnTo>
                  <a:lnTo>
                    <a:pt x="11376" y="8135"/>
                  </a:lnTo>
                  <a:lnTo>
                    <a:pt x="11426" y="8156"/>
                  </a:lnTo>
                  <a:lnTo>
                    <a:pt x="11486" y="8196"/>
                  </a:lnTo>
                  <a:lnTo>
                    <a:pt x="11754" y="8196"/>
                  </a:lnTo>
                  <a:lnTo>
                    <a:pt x="11843" y="8135"/>
                  </a:lnTo>
                  <a:lnTo>
                    <a:pt x="11893" y="8095"/>
                  </a:lnTo>
                  <a:lnTo>
                    <a:pt x="11962" y="8055"/>
                  </a:lnTo>
                  <a:lnTo>
                    <a:pt x="11992" y="8034"/>
                  </a:lnTo>
                  <a:lnTo>
                    <a:pt x="12022" y="7974"/>
                  </a:lnTo>
                  <a:lnTo>
                    <a:pt x="12072" y="7933"/>
                  </a:lnTo>
                  <a:lnTo>
                    <a:pt x="12102" y="7873"/>
                  </a:lnTo>
                  <a:lnTo>
                    <a:pt x="12131" y="7833"/>
                  </a:lnTo>
                  <a:lnTo>
                    <a:pt x="12211" y="7671"/>
                  </a:lnTo>
                  <a:lnTo>
                    <a:pt x="12221" y="7610"/>
                  </a:lnTo>
                  <a:lnTo>
                    <a:pt x="12261" y="7550"/>
                  </a:lnTo>
                  <a:lnTo>
                    <a:pt x="12290" y="7449"/>
                  </a:lnTo>
                  <a:lnTo>
                    <a:pt x="12300" y="7388"/>
                  </a:lnTo>
                  <a:lnTo>
                    <a:pt x="12320" y="7308"/>
                  </a:lnTo>
                  <a:lnTo>
                    <a:pt x="12330" y="7227"/>
                  </a:lnTo>
                  <a:lnTo>
                    <a:pt x="12350" y="7146"/>
                  </a:lnTo>
                  <a:lnTo>
                    <a:pt x="12350" y="7045"/>
                  </a:lnTo>
                  <a:lnTo>
                    <a:pt x="12370" y="6944"/>
                  </a:lnTo>
                  <a:lnTo>
                    <a:pt x="12380" y="6843"/>
                  </a:lnTo>
                  <a:lnTo>
                    <a:pt x="12380" y="6621"/>
                  </a:lnTo>
                  <a:lnTo>
                    <a:pt x="12400" y="6541"/>
                  </a:lnTo>
                  <a:lnTo>
                    <a:pt x="12400" y="6440"/>
                  </a:lnTo>
                  <a:lnTo>
                    <a:pt x="12380" y="6218"/>
                  </a:lnTo>
                  <a:lnTo>
                    <a:pt x="12380" y="5955"/>
                  </a:lnTo>
                  <a:lnTo>
                    <a:pt x="12370" y="5874"/>
                  </a:lnTo>
                  <a:lnTo>
                    <a:pt x="12350" y="5733"/>
                  </a:lnTo>
                  <a:lnTo>
                    <a:pt x="12330" y="5612"/>
                  </a:lnTo>
                  <a:lnTo>
                    <a:pt x="12320" y="5511"/>
                  </a:lnTo>
                  <a:lnTo>
                    <a:pt x="12270" y="5269"/>
                  </a:lnTo>
                  <a:lnTo>
                    <a:pt x="12221" y="4966"/>
                  </a:lnTo>
                  <a:lnTo>
                    <a:pt x="12211" y="4845"/>
                  </a:lnTo>
                  <a:lnTo>
                    <a:pt x="12181" y="4663"/>
                  </a:lnTo>
                  <a:lnTo>
                    <a:pt x="12161" y="4461"/>
                  </a:lnTo>
                  <a:lnTo>
                    <a:pt x="12141" y="4280"/>
                  </a:lnTo>
                  <a:lnTo>
                    <a:pt x="12131" y="4058"/>
                  </a:lnTo>
                  <a:lnTo>
                    <a:pt x="12131" y="3290"/>
                  </a:lnTo>
                  <a:lnTo>
                    <a:pt x="12072" y="3089"/>
                  </a:lnTo>
                  <a:lnTo>
                    <a:pt x="12022" y="3028"/>
                  </a:lnTo>
                  <a:lnTo>
                    <a:pt x="12022" y="2927"/>
                  </a:lnTo>
                  <a:lnTo>
                    <a:pt x="11972" y="2846"/>
                  </a:lnTo>
                  <a:lnTo>
                    <a:pt x="11972" y="2705"/>
                  </a:lnTo>
                  <a:lnTo>
                    <a:pt x="11962" y="2584"/>
                  </a:lnTo>
                  <a:lnTo>
                    <a:pt x="11923" y="2463"/>
                  </a:lnTo>
                  <a:lnTo>
                    <a:pt x="11893" y="2362"/>
                  </a:lnTo>
                  <a:lnTo>
                    <a:pt x="11883" y="2301"/>
                  </a:lnTo>
                  <a:lnTo>
                    <a:pt x="11843" y="2200"/>
                  </a:lnTo>
                  <a:lnTo>
                    <a:pt x="11813" y="2099"/>
                  </a:lnTo>
                  <a:lnTo>
                    <a:pt x="11654" y="2079"/>
                  </a:lnTo>
                  <a:lnTo>
                    <a:pt x="11535" y="2039"/>
                  </a:lnTo>
                  <a:lnTo>
                    <a:pt x="11456" y="2019"/>
                  </a:lnTo>
                  <a:lnTo>
                    <a:pt x="11406" y="1978"/>
                  </a:lnTo>
                  <a:lnTo>
                    <a:pt x="11396" y="1978"/>
                  </a:lnTo>
                  <a:lnTo>
                    <a:pt x="11396" y="1958"/>
                  </a:lnTo>
                  <a:lnTo>
                    <a:pt x="11406" y="1958"/>
                  </a:lnTo>
                  <a:lnTo>
                    <a:pt x="11436" y="1918"/>
                  </a:lnTo>
                  <a:lnTo>
                    <a:pt x="11476" y="1877"/>
                  </a:lnTo>
                  <a:lnTo>
                    <a:pt x="11515" y="1857"/>
                  </a:lnTo>
                  <a:lnTo>
                    <a:pt x="11585" y="1857"/>
                  </a:lnTo>
                  <a:lnTo>
                    <a:pt x="11615" y="1797"/>
                  </a:lnTo>
                  <a:lnTo>
                    <a:pt x="11654" y="1756"/>
                  </a:lnTo>
                  <a:lnTo>
                    <a:pt x="11674" y="1716"/>
                  </a:lnTo>
                  <a:lnTo>
                    <a:pt x="11674" y="1696"/>
                  </a:lnTo>
                  <a:lnTo>
                    <a:pt x="11694" y="1696"/>
                  </a:lnTo>
                  <a:lnTo>
                    <a:pt x="11694" y="1635"/>
                  </a:lnTo>
                  <a:lnTo>
                    <a:pt x="11674" y="1635"/>
                  </a:lnTo>
                  <a:lnTo>
                    <a:pt x="11625" y="1534"/>
                  </a:lnTo>
                  <a:lnTo>
                    <a:pt x="11595" y="1494"/>
                  </a:lnTo>
                  <a:lnTo>
                    <a:pt x="11595" y="888"/>
                  </a:lnTo>
                  <a:lnTo>
                    <a:pt x="11615" y="868"/>
                  </a:lnTo>
                  <a:lnTo>
                    <a:pt x="11615" y="828"/>
                  </a:lnTo>
                  <a:lnTo>
                    <a:pt x="11625" y="868"/>
                  </a:lnTo>
                  <a:lnTo>
                    <a:pt x="11645" y="868"/>
                  </a:lnTo>
                  <a:lnTo>
                    <a:pt x="11654" y="929"/>
                  </a:lnTo>
                  <a:lnTo>
                    <a:pt x="11674" y="969"/>
                  </a:lnTo>
                  <a:lnTo>
                    <a:pt x="11734" y="1151"/>
                  </a:lnTo>
                  <a:lnTo>
                    <a:pt x="11784" y="1353"/>
                  </a:lnTo>
                  <a:lnTo>
                    <a:pt x="11813" y="1373"/>
                  </a:lnTo>
                  <a:lnTo>
                    <a:pt x="11833" y="1433"/>
                  </a:lnTo>
                  <a:lnTo>
                    <a:pt x="11863" y="1433"/>
                  </a:lnTo>
                  <a:lnTo>
                    <a:pt x="11883" y="1373"/>
                  </a:lnTo>
                  <a:lnTo>
                    <a:pt x="11843" y="1312"/>
                  </a:lnTo>
                  <a:lnTo>
                    <a:pt x="11843" y="1211"/>
                  </a:lnTo>
                  <a:lnTo>
                    <a:pt x="11833" y="1151"/>
                  </a:lnTo>
                  <a:lnTo>
                    <a:pt x="11813" y="1090"/>
                  </a:lnTo>
                  <a:lnTo>
                    <a:pt x="11803" y="929"/>
                  </a:lnTo>
                  <a:lnTo>
                    <a:pt x="11774" y="767"/>
                  </a:lnTo>
                  <a:lnTo>
                    <a:pt x="11754" y="707"/>
                  </a:lnTo>
                  <a:lnTo>
                    <a:pt x="11754" y="666"/>
                  </a:lnTo>
                  <a:lnTo>
                    <a:pt x="11694" y="545"/>
                  </a:lnTo>
                  <a:lnTo>
                    <a:pt x="11674" y="525"/>
                  </a:lnTo>
                  <a:lnTo>
                    <a:pt x="11625" y="525"/>
                  </a:lnTo>
                  <a:lnTo>
                    <a:pt x="11595" y="484"/>
                  </a:lnTo>
                  <a:lnTo>
                    <a:pt x="11545" y="484"/>
                  </a:lnTo>
                  <a:lnTo>
                    <a:pt x="11515" y="525"/>
                  </a:lnTo>
                  <a:lnTo>
                    <a:pt x="11406" y="525"/>
                  </a:lnTo>
                  <a:lnTo>
                    <a:pt x="11346" y="444"/>
                  </a:lnTo>
                  <a:lnTo>
                    <a:pt x="11287" y="384"/>
                  </a:lnTo>
                  <a:lnTo>
                    <a:pt x="11247" y="363"/>
                  </a:lnTo>
                  <a:lnTo>
                    <a:pt x="11178" y="262"/>
                  </a:lnTo>
                  <a:lnTo>
                    <a:pt x="11098" y="161"/>
                  </a:lnTo>
                  <a:lnTo>
                    <a:pt x="11058" y="141"/>
                  </a:lnTo>
                  <a:lnTo>
                    <a:pt x="10999" y="61"/>
                  </a:lnTo>
                  <a:lnTo>
                    <a:pt x="10969" y="40"/>
                  </a:lnTo>
                  <a:lnTo>
                    <a:pt x="10860" y="0"/>
                  </a:lnTo>
                  <a:lnTo>
                    <a:pt x="10651" y="0"/>
                  </a:lnTo>
                  <a:lnTo>
                    <a:pt x="10562" y="40"/>
                  </a:lnTo>
                  <a:lnTo>
                    <a:pt x="10532" y="40"/>
                  </a:lnTo>
                  <a:lnTo>
                    <a:pt x="10482" y="61"/>
                  </a:lnTo>
                  <a:lnTo>
                    <a:pt x="10452" y="61"/>
                  </a:lnTo>
                  <a:lnTo>
                    <a:pt x="10393" y="141"/>
                  </a:lnTo>
                  <a:lnTo>
                    <a:pt x="10353" y="161"/>
                  </a:lnTo>
                  <a:lnTo>
                    <a:pt x="10323" y="202"/>
                  </a:lnTo>
                  <a:lnTo>
                    <a:pt x="10273" y="303"/>
                  </a:lnTo>
                  <a:lnTo>
                    <a:pt x="10263" y="363"/>
                  </a:lnTo>
                  <a:lnTo>
                    <a:pt x="10244" y="384"/>
                  </a:lnTo>
                  <a:lnTo>
                    <a:pt x="10214" y="444"/>
                  </a:lnTo>
                  <a:lnTo>
                    <a:pt x="10204" y="525"/>
                  </a:lnTo>
                  <a:lnTo>
                    <a:pt x="10204" y="585"/>
                  </a:lnTo>
                  <a:lnTo>
                    <a:pt x="10164" y="666"/>
                  </a:lnTo>
                  <a:lnTo>
                    <a:pt x="10164" y="707"/>
                  </a:lnTo>
                  <a:lnTo>
                    <a:pt x="10134" y="868"/>
                  </a:lnTo>
                  <a:lnTo>
                    <a:pt x="10134" y="1595"/>
                  </a:lnTo>
                  <a:lnTo>
                    <a:pt x="10124" y="1696"/>
                  </a:lnTo>
                  <a:lnTo>
                    <a:pt x="10124" y="1797"/>
                  </a:lnTo>
                  <a:lnTo>
                    <a:pt x="10105" y="1857"/>
                  </a:lnTo>
                  <a:lnTo>
                    <a:pt x="10095" y="1877"/>
                  </a:lnTo>
                  <a:lnTo>
                    <a:pt x="10075" y="1958"/>
                  </a:lnTo>
                  <a:lnTo>
                    <a:pt x="10055" y="2019"/>
                  </a:lnTo>
                  <a:lnTo>
                    <a:pt x="10045" y="2019"/>
                  </a:lnTo>
                  <a:lnTo>
                    <a:pt x="10025" y="2039"/>
                  </a:lnTo>
                  <a:lnTo>
                    <a:pt x="10015" y="2079"/>
                  </a:lnTo>
                  <a:lnTo>
                    <a:pt x="9965" y="2099"/>
                  </a:lnTo>
                  <a:lnTo>
                    <a:pt x="9916" y="2180"/>
                  </a:lnTo>
                  <a:lnTo>
                    <a:pt x="9787" y="2180"/>
                  </a:lnTo>
                  <a:lnTo>
                    <a:pt x="9677" y="2200"/>
                  </a:lnTo>
                  <a:lnTo>
                    <a:pt x="9638" y="2241"/>
                  </a:lnTo>
                  <a:lnTo>
                    <a:pt x="9568" y="2261"/>
                  </a:lnTo>
                  <a:lnTo>
                    <a:pt x="9508" y="2261"/>
                  </a:lnTo>
                  <a:lnTo>
                    <a:pt x="9459" y="2321"/>
                  </a:lnTo>
                  <a:lnTo>
                    <a:pt x="9429" y="2402"/>
                  </a:lnTo>
                  <a:lnTo>
                    <a:pt x="9419" y="2463"/>
                  </a:lnTo>
                  <a:lnTo>
                    <a:pt x="9379" y="2523"/>
                  </a:lnTo>
                  <a:lnTo>
                    <a:pt x="9369" y="2624"/>
                  </a:lnTo>
                  <a:lnTo>
                    <a:pt x="9339" y="2786"/>
                  </a:lnTo>
                  <a:lnTo>
                    <a:pt x="9310" y="2907"/>
                  </a:lnTo>
                  <a:lnTo>
                    <a:pt x="9240" y="3149"/>
                  </a:lnTo>
                  <a:lnTo>
                    <a:pt x="9151" y="3513"/>
                  </a:lnTo>
                  <a:lnTo>
                    <a:pt x="9131" y="3613"/>
                  </a:lnTo>
                  <a:lnTo>
                    <a:pt x="9101" y="3694"/>
                  </a:lnTo>
                  <a:lnTo>
                    <a:pt x="9051" y="3755"/>
                  </a:lnTo>
                  <a:lnTo>
                    <a:pt x="9022" y="3856"/>
                  </a:lnTo>
                  <a:lnTo>
                    <a:pt x="8992" y="3916"/>
                  </a:lnTo>
                  <a:lnTo>
                    <a:pt x="8942" y="3977"/>
                  </a:lnTo>
                  <a:lnTo>
                    <a:pt x="8892" y="4017"/>
                  </a:lnTo>
                  <a:lnTo>
                    <a:pt x="8853" y="4058"/>
                  </a:lnTo>
                  <a:lnTo>
                    <a:pt x="8803" y="4078"/>
                  </a:lnTo>
                  <a:lnTo>
                    <a:pt x="8743" y="4078"/>
                  </a:lnTo>
                  <a:lnTo>
                    <a:pt x="8694" y="4058"/>
                  </a:lnTo>
                  <a:lnTo>
                    <a:pt x="8664" y="4058"/>
                  </a:lnTo>
                  <a:lnTo>
                    <a:pt x="8664" y="4078"/>
                  </a:lnTo>
                  <a:lnTo>
                    <a:pt x="8644" y="4118"/>
                  </a:lnTo>
                  <a:lnTo>
                    <a:pt x="8644" y="4138"/>
                  </a:lnTo>
                  <a:lnTo>
                    <a:pt x="8634" y="4219"/>
                  </a:lnTo>
                  <a:lnTo>
                    <a:pt x="8614" y="4340"/>
                  </a:lnTo>
                  <a:lnTo>
                    <a:pt x="8594" y="4360"/>
                  </a:lnTo>
                  <a:lnTo>
                    <a:pt x="8584" y="4441"/>
                  </a:lnTo>
                  <a:lnTo>
                    <a:pt x="8564" y="4461"/>
                  </a:lnTo>
                  <a:lnTo>
                    <a:pt x="8535" y="4502"/>
                  </a:lnTo>
                  <a:lnTo>
                    <a:pt x="8525" y="4522"/>
                  </a:lnTo>
                  <a:lnTo>
                    <a:pt x="8485" y="4582"/>
                  </a:lnTo>
                  <a:lnTo>
                    <a:pt x="8406" y="4582"/>
                  </a:lnTo>
                  <a:lnTo>
                    <a:pt x="8406" y="4946"/>
                  </a:lnTo>
                  <a:lnTo>
                    <a:pt x="8396" y="5047"/>
                  </a:lnTo>
                  <a:lnTo>
                    <a:pt x="8396" y="5107"/>
                  </a:lnTo>
                  <a:lnTo>
                    <a:pt x="8376" y="5168"/>
                  </a:lnTo>
                  <a:lnTo>
                    <a:pt x="8366" y="5188"/>
                  </a:lnTo>
                  <a:lnTo>
                    <a:pt x="8366" y="5269"/>
                  </a:lnTo>
                  <a:lnTo>
                    <a:pt x="8336" y="5289"/>
                  </a:lnTo>
                  <a:lnTo>
                    <a:pt x="8336" y="5329"/>
                  </a:lnTo>
                  <a:lnTo>
                    <a:pt x="8296" y="5350"/>
                  </a:lnTo>
                  <a:lnTo>
                    <a:pt x="8286" y="5350"/>
                  </a:lnTo>
                  <a:lnTo>
                    <a:pt x="8237" y="5390"/>
                  </a:lnTo>
                  <a:lnTo>
                    <a:pt x="8187" y="5390"/>
                  </a:lnTo>
                  <a:lnTo>
                    <a:pt x="8187" y="5551"/>
                  </a:lnTo>
                  <a:lnTo>
                    <a:pt x="8177" y="5673"/>
                  </a:lnTo>
                  <a:lnTo>
                    <a:pt x="8157" y="5794"/>
                  </a:lnTo>
                  <a:lnTo>
                    <a:pt x="8157" y="5935"/>
                  </a:lnTo>
                  <a:lnTo>
                    <a:pt x="8147" y="5996"/>
                  </a:lnTo>
                  <a:lnTo>
                    <a:pt x="8107" y="6117"/>
                  </a:lnTo>
                  <a:lnTo>
                    <a:pt x="8078" y="6157"/>
                  </a:lnTo>
                  <a:lnTo>
                    <a:pt x="8068" y="6177"/>
                  </a:lnTo>
                  <a:lnTo>
                    <a:pt x="8018" y="6218"/>
                  </a:lnTo>
                  <a:lnTo>
                    <a:pt x="7988" y="6218"/>
                  </a:lnTo>
                  <a:lnTo>
                    <a:pt x="7958" y="6238"/>
                  </a:lnTo>
                  <a:lnTo>
                    <a:pt x="7879" y="6278"/>
                  </a:lnTo>
                  <a:lnTo>
                    <a:pt x="7780" y="6278"/>
                  </a:lnTo>
                  <a:lnTo>
                    <a:pt x="7780" y="6763"/>
                  </a:lnTo>
                  <a:lnTo>
                    <a:pt x="7799" y="6944"/>
                  </a:lnTo>
                  <a:lnTo>
                    <a:pt x="7780" y="7106"/>
                  </a:lnTo>
                  <a:lnTo>
                    <a:pt x="7780" y="7429"/>
                  </a:lnTo>
                  <a:lnTo>
                    <a:pt x="7750" y="7550"/>
                  </a:lnTo>
                  <a:lnTo>
                    <a:pt x="7750" y="7671"/>
                  </a:lnTo>
                  <a:lnTo>
                    <a:pt x="7720" y="7772"/>
                  </a:lnTo>
                  <a:lnTo>
                    <a:pt x="7700" y="7833"/>
                  </a:lnTo>
                  <a:lnTo>
                    <a:pt x="7700" y="7893"/>
                  </a:lnTo>
                  <a:lnTo>
                    <a:pt x="7670" y="7933"/>
                  </a:lnTo>
                  <a:lnTo>
                    <a:pt x="7660" y="7974"/>
                  </a:lnTo>
                  <a:lnTo>
                    <a:pt x="7640" y="7994"/>
                  </a:lnTo>
                  <a:lnTo>
                    <a:pt x="7621" y="8034"/>
                  </a:lnTo>
                  <a:lnTo>
                    <a:pt x="7581" y="8034"/>
                  </a:lnTo>
                  <a:lnTo>
                    <a:pt x="7482" y="8055"/>
                  </a:lnTo>
                  <a:lnTo>
                    <a:pt x="7342" y="8095"/>
                  </a:lnTo>
                  <a:lnTo>
                    <a:pt x="7174" y="8156"/>
                  </a:lnTo>
                  <a:lnTo>
                    <a:pt x="6985" y="8196"/>
                  </a:lnTo>
                  <a:lnTo>
                    <a:pt x="6766" y="8256"/>
                  </a:lnTo>
                  <a:lnTo>
                    <a:pt x="6637" y="8277"/>
                  </a:lnTo>
                  <a:lnTo>
                    <a:pt x="6399" y="8277"/>
                  </a:lnTo>
                  <a:lnTo>
                    <a:pt x="6240" y="8317"/>
                  </a:lnTo>
                  <a:lnTo>
                    <a:pt x="6319" y="8317"/>
                  </a:lnTo>
                  <a:lnTo>
                    <a:pt x="6319" y="8277"/>
                  </a:lnTo>
                  <a:lnTo>
                    <a:pt x="6021" y="8277"/>
                  </a:lnTo>
                  <a:lnTo>
                    <a:pt x="5941" y="8256"/>
                  </a:lnTo>
                  <a:lnTo>
                    <a:pt x="5882" y="8256"/>
                  </a:lnTo>
                  <a:lnTo>
                    <a:pt x="5822" y="8196"/>
                  </a:lnTo>
                  <a:lnTo>
                    <a:pt x="5743" y="8196"/>
                  </a:lnTo>
                  <a:lnTo>
                    <a:pt x="5683" y="8135"/>
                  </a:lnTo>
                  <a:lnTo>
                    <a:pt x="5633" y="8378"/>
                  </a:lnTo>
                  <a:lnTo>
                    <a:pt x="5584" y="8660"/>
                  </a:lnTo>
                  <a:lnTo>
                    <a:pt x="5564" y="8761"/>
                  </a:lnTo>
                  <a:lnTo>
                    <a:pt x="5564" y="8882"/>
                  </a:lnTo>
                  <a:lnTo>
                    <a:pt x="5554" y="9024"/>
                  </a:lnTo>
                  <a:lnTo>
                    <a:pt x="5534" y="9104"/>
                  </a:lnTo>
                  <a:lnTo>
                    <a:pt x="5534" y="9266"/>
                  </a:lnTo>
                  <a:lnTo>
                    <a:pt x="5554" y="9367"/>
                  </a:lnTo>
                  <a:lnTo>
                    <a:pt x="5564" y="9427"/>
                  </a:lnTo>
                  <a:lnTo>
                    <a:pt x="5614" y="9569"/>
                  </a:lnTo>
                  <a:lnTo>
                    <a:pt x="5663" y="9690"/>
                  </a:lnTo>
                  <a:lnTo>
                    <a:pt x="5683" y="9750"/>
                  </a:lnTo>
                  <a:lnTo>
                    <a:pt x="5693" y="9811"/>
                  </a:lnTo>
                  <a:lnTo>
                    <a:pt x="5713" y="9871"/>
                  </a:lnTo>
                  <a:lnTo>
                    <a:pt x="5723" y="9932"/>
                  </a:lnTo>
                  <a:lnTo>
                    <a:pt x="5743" y="10033"/>
                  </a:lnTo>
                  <a:lnTo>
                    <a:pt x="5743" y="10134"/>
                  </a:lnTo>
                  <a:lnTo>
                    <a:pt x="5723" y="10154"/>
                  </a:lnTo>
                  <a:lnTo>
                    <a:pt x="5723" y="10194"/>
                  </a:lnTo>
                  <a:lnTo>
                    <a:pt x="5693" y="10235"/>
                  </a:lnTo>
                  <a:lnTo>
                    <a:pt x="5663" y="10255"/>
                  </a:lnTo>
                  <a:lnTo>
                    <a:pt x="5633" y="10255"/>
                  </a:lnTo>
                  <a:lnTo>
                    <a:pt x="5614" y="10295"/>
                  </a:lnTo>
                  <a:lnTo>
                    <a:pt x="5604" y="103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43" name="Фигура">
              <a:extLst>
                <a:ext uri="{FF2B5EF4-FFF2-40B4-BE49-F238E27FC236}">
                  <a16:creationId xmlns:a16="http://schemas.microsoft.com/office/drawing/2014/main" id="{62BE8FF7-AFF8-E548-B800-A972468FAF47}"/>
                </a:ext>
              </a:extLst>
            </p:cNvPr>
            <p:cNvSpPr/>
            <p:nvPr/>
          </p:nvSpPr>
          <p:spPr>
            <a:xfrm>
              <a:off x="7031038" y="5216525"/>
              <a:ext cx="341313" cy="59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93" y="4723"/>
                  </a:moveTo>
                  <a:lnTo>
                    <a:pt x="20595" y="2650"/>
                  </a:lnTo>
                  <a:lnTo>
                    <a:pt x="20595" y="2477"/>
                  </a:lnTo>
                  <a:lnTo>
                    <a:pt x="20294" y="2189"/>
                  </a:lnTo>
                  <a:lnTo>
                    <a:pt x="20193" y="1728"/>
                  </a:lnTo>
                  <a:lnTo>
                    <a:pt x="19892" y="1267"/>
                  </a:lnTo>
                  <a:lnTo>
                    <a:pt x="19490" y="749"/>
                  </a:lnTo>
                  <a:lnTo>
                    <a:pt x="19390" y="346"/>
                  </a:lnTo>
                  <a:lnTo>
                    <a:pt x="19189" y="173"/>
                  </a:lnTo>
                  <a:lnTo>
                    <a:pt x="19088" y="58"/>
                  </a:lnTo>
                  <a:lnTo>
                    <a:pt x="18687" y="0"/>
                  </a:lnTo>
                  <a:lnTo>
                    <a:pt x="18285" y="0"/>
                  </a:lnTo>
                  <a:lnTo>
                    <a:pt x="18084" y="58"/>
                  </a:lnTo>
                  <a:lnTo>
                    <a:pt x="17782" y="58"/>
                  </a:lnTo>
                  <a:lnTo>
                    <a:pt x="17581" y="173"/>
                  </a:lnTo>
                  <a:lnTo>
                    <a:pt x="17481" y="288"/>
                  </a:lnTo>
                  <a:lnTo>
                    <a:pt x="17280" y="346"/>
                  </a:lnTo>
                  <a:lnTo>
                    <a:pt x="17180" y="461"/>
                  </a:lnTo>
                  <a:lnTo>
                    <a:pt x="16979" y="749"/>
                  </a:lnTo>
                  <a:lnTo>
                    <a:pt x="16878" y="922"/>
                  </a:lnTo>
                  <a:lnTo>
                    <a:pt x="16677" y="1152"/>
                  </a:lnTo>
                  <a:lnTo>
                    <a:pt x="16677" y="1613"/>
                  </a:lnTo>
                  <a:lnTo>
                    <a:pt x="16878" y="1786"/>
                  </a:lnTo>
                  <a:lnTo>
                    <a:pt x="16979" y="2016"/>
                  </a:lnTo>
                  <a:lnTo>
                    <a:pt x="16979" y="2189"/>
                  </a:lnTo>
                  <a:lnTo>
                    <a:pt x="17481" y="2477"/>
                  </a:lnTo>
                  <a:lnTo>
                    <a:pt x="17481" y="3341"/>
                  </a:lnTo>
                  <a:lnTo>
                    <a:pt x="17280" y="3802"/>
                  </a:lnTo>
                  <a:lnTo>
                    <a:pt x="16979" y="4262"/>
                  </a:lnTo>
                  <a:lnTo>
                    <a:pt x="16878" y="4723"/>
                  </a:lnTo>
                  <a:lnTo>
                    <a:pt x="16677" y="5069"/>
                  </a:lnTo>
                  <a:lnTo>
                    <a:pt x="16476" y="5472"/>
                  </a:lnTo>
                  <a:lnTo>
                    <a:pt x="16175" y="5530"/>
                  </a:lnTo>
                  <a:lnTo>
                    <a:pt x="16175" y="8237"/>
                  </a:lnTo>
                  <a:lnTo>
                    <a:pt x="15873" y="8640"/>
                  </a:lnTo>
                  <a:lnTo>
                    <a:pt x="15572" y="8870"/>
                  </a:lnTo>
                  <a:lnTo>
                    <a:pt x="15271" y="9158"/>
                  </a:lnTo>
                  <a:lnTo>
                    <a:pt x="14969" y="9331"/>
                  </a:lnTo>
                  <a:lnTo>
                    <a:pt x="14266" y="9792"/>
                  </a:lnTo>
                  <a:lnTo>
                    <a:pt x="13663" y="10426"/>
                  </a:lnTo>
                  <a:lnTo>
                    <a:pt x="13462" y="10541"/>
                  </a:lnTo>
                  <a:lnTo>
                    <a:pt x="13362" y="10714"/>
                  </a:lnTo>
                  <a:lnTo>
                    <a:pt x="13362" y="11635"/>
                  </a:lnTo>
                  <a:lnTo>
                    <a:pt x="13161" y="11808"/>
                  </a:lnTo>
                  <a:lnTo>
                    <a:pt x="13161" y="11923"/>
                  </a:lnTo>
                  <a:lnTo>
                    <a:pt x="13060" y="12096"/>
                  </a:lnTo>
                  <a:lnTo>
                    <a:pt x="12860" y="12154"/>
                  </a:lnTo>
                  <a:lnTo>
                    <a:pt x="12659" y="12154"/>
                  </a:lnTo>
                  <a:lnTo>
                    <a:pt x="12357" y="12326"/>
                  </a:lnTo>
                  <a:lnTo>
                    <a:pt x="12257" y="12442"/>
                  </a:lnTo>
                  <a:lnTo>
                    <a:pt x="12056" y="12614"/>
                  </a:lnTo>
                  <a:lnTo>
                    <a:pt x="11252" y="13536"/>
                  </a:lnTo>
                  <a:lnTo>
                    <a:pt x="10649" y="14285"/>
                  </a:lnTo>
                  <a:lnTo>
                    <a:pt x="10047" y="14976"/>
                  </a:lnTo>
                  <a:lnTo>
                    <a:pt x="9846" y="15264"/>
                  </a:lnTo>
                  <a:lnTo>
                    <a:pt x="9343" y="15610"/>
                  </a:lnTo>
                  <a:lnTo>
                    <a:pt x="8740" y="16070"/>
                  </a:lnTo>
                  <a:lnTo>
                    <a:pt x="7736" y="16992"/>
                  </a:lnTo>
                  <a:lnTo>
                    <a:pt x="7033" y="17798"/>
                  </a:lnTo>
                  <a:lnTo>
                    <a:pt x="6530" y="18259"/>
                  </a:lnTo>
                  <a:lnTo>
                    <a:pt x="5927" y="18605"/>
                  </a:lnTo>
                  <a:lnTo>
                    <a:pt x="5727" y="18778"/>
                  </a:lnTo>
                  <a:lnTo>
                    <a:pt x="5425" y="19008"/>
                  </a:lnTo>
                  <a:lnTo>
                    <a:pt x="4320" y="19354"/>
                  </a:lnTo>
                  <a:lnTo>
                    <a:pt x="2512" y="19987"/>
                  </a:lnTo>
                  <a:lnTo>
                    <a:pt x="1607" y="20275"/>
                  </a:lnTo>
                  <a:lnTo>
                    <a:pt x="804" y="20621"/>
                  </a:lnTo>
                  <a:lnTo>
                    <a:pt x="301" y="20909"/>
                  </a:lnTo>
                  <a:lnTo>
                    <a:pt x="0" y="20966"/>
                  </a:lnTo>
                  <a:lnTo>
                    <a:pt x="0" y="21370"/>
                  </a:lnTo>
                  <a:lnTo>
                    <a:pt x="201" y="21370"/>
                  </a:lnTo>
                  <a:lnTo>
                    <a:pt x="502" y="21542"/>
                  </a:lnTo>
                  <a:lnTo>
                    <a:pt x="804" y="21600"/>
                  </a:lnTo>
                  <a:lnTo>
                    <a:pt x="3818" y="21600"/>
                  </a:lnTo>
                  <a:lnTo>
                    <a:pt x="4420" y="21542"/>
                  </a:lnTo>
                  <a:lnTo>
                    <a:pt x="5224" y="21427"/>
                  </a:lnTo>
                  <a:lnTo>
                    <a:pt x="5927" y="21370"/>
                  </a:lnTo>
                  <a:lnTo>
                    <a:pt x="6530" y="21139"/>
                  </a:lnTo>
                  <a:lnTo>
                    <a:pt x="7334" y="20966"/>
                  </a:lnTo>
                  <a:lnTo>
                    <a:pt x="8540" y="20506"/>
                  </a:lnTo>
                  <a:lnTo>
                    <a:pt x="9243" y="20275"/>
                  </a:lnTo>
                  <a:lnTo>
                    <a:pt x="10047" y="19699"/>
                  </a:lnTo>
                  <a:lnTo>
                    <a:pt x="10348" y="19526"/>
                  </a:lnTo>
                  <a:lnTo>
                    <a:pt x="10448" y="19411"/>
                  </a:lnTo>
                  <a:lnTo>
                    <a:pt x="10649" y="19238"/>
                  </a:lnTo>
                  <a:lnTo>
                    <a:pt x="10750" y="19066"/>
                  </a:lnTo>
                  <a:lnTo>
                    <a:pt x="10750" y="18720"/>
                  </a:lnTo>
                  <a:lnTo>
                    <a:pt x="10951" y="18547"/>
                  </a:lnTo>
                  <a:lnTo>
                    <a:pt x="10951" y="16877"/>
                  </a:lnTo>
                  <a:lnTo>
                    <a:pt x="11152" y="16704"/>
                  </a:lnTo>
                  <a:lnTo>
                    <a:pt x="11252" y="16646"/>
                  </a:lnTo>
                  <a:lnTo>
                    <a:pt x="11553" y="16646"/>
                  </a:lnTo>
                  <a:lnTo>
                    <a:pt x="11955" y="16416"/>
                  </a:lnTo>
                  <a:lnTo>
                    <a:pt x="12056" y="16416"/>
                  </a:lnTo>
                  <a:lnTo>
                    <a:pt x="12558" y="16358"/>
                  </a:lnTo>
                  <a:lnTo>
                    <a:pt x="12659" y="16186"/>
                  </a:lnTo>
                  <a:lnTo>
                    <a:pt x="13060" y="16013"/>
                  </a:lnTo>
                  <a:lnTo>
                    <a:pt x="13161" y="15782"/>
                  </a:lnTo>
                  <a:lnTo>
                    <a:pt x="13362" y="15552"/>
                  </a:lnTo>
                  <a:lnTo>
                    <a:pt x="13965" y="14976"/>
                  </a:lnTo>
                  <a:lnTo>
                    <a:pt x="14467" y="14803"/>
                  </a:lnTo>
                  <a:lnTo>
                    <a:pt x="14768" y="14688"/>
                  </a:lnTo>
                  <a:lnTo>
                    <a:pt x="15271" y="14515"/>
                  </a:lnTo>
                  <a:lnTo>
                    <a:pt x="15572" y="14458"/>
                  </a:lnTo>
                  <a:lnTo>
                    <a:pt x="16476" y="14170"/>
                  </a:lnTo>
                  <a:lnTo>
                    <a:pt x="17280" y="13997"/>
                  </a:lnTo>
                  <a:lnTo>
                    <a:pt x="17280" y="13824"/>
                  </a:lnTo>
                  <a:lnTo>
                    <a:pt x="17481" y="13824"/>
                  </a:lnTo>
                  <a:lnTo>
                    <a:pt x="17481" y="13651"/>
                  </a:lnTo>
                  <a:lnTo>
                    <a:pt x="17581" y="13536"/>
                  </a:lnTo>
                  <a:lnTo>
                    <a:pt x="17782" y="13363"/>
                  </a:lnTo>
                  <a:lnTo>
                    <a:pt x="17782" y="12902"/>
                  </a:lnTo>
                  <a:lnTo>
                    <a:pt x="17983" y="12614"/>
                  </a:lnTo>
                  <a:lnTo>
                    <a:pt x="17983" y="12442"/>
                  </a:lnTo>
                  <a:lnTo>
                    <a:pt x="18084" y="12326"/>
                  </a:lnTo>
                  <a:lnTo>
                    <a:pt x="18887" y="11923"/>
                  </a:lnTo>
                  <a:lnTo>
                    <a:pt x="19892" y="11347"/>
                  </a:lnTo>
                  <a:lnTo>
                    <a:pt x="20193" y="11002"/>
                  </a:lnTo>
                  <a:lnTo>
                    <a:pt x="20495" y="10714"/>
                  </a:lnTo>
                  <a:lnTo>
                    <a:pt x="20595" y="10541"/>
                  </a:lnTo>
                  <a:lnTo>
                    <a:pt x="20595" y="10426"/>
                  </a:lnTo>
                  <a:lnTo>
                    <a:pt x="20796" y="10253"/>
                  </a:lnTo>
                  <a:lnTo>
                    <a:pt x="20796" y="10080"/>
                  </a:lnTo>
                  <a:lnTo>
                    <a:pt x="20595" y="9965"/>
                  </a:lnTo>
                  <a:lnTo>
                    <a:pt x="20595" y="9792"/>
                  </a:lnTo>
                  <a:lnTo>
                    <a:pt x="20495" y="9792"/>
                  </a:lnTo>
                  <a:lnTo>
                    <a:pt x="20294" y="9734"/>
                  </a:lnTo>
                  <a:lnTo>
                    <a:pt x="20193" y="9734"/>
                  </a:lnTo>
                  <a:lnTo>
                    <a:pt x="19390" y="9792"/>
                  </a:lnTo>
                  <a:lnTo>
                    <a:pt x="18887" y="9792"/>
                  </a:lnTo>
                  <a:lnTo>
                    <a:pt x="18887" y="8813"/>
                  </a:lnTo>
                  <a:lnTo>
                    <a:pt x="19088" y="8813"/>
                  </a:lnTo>
                  <a:lnTo>
                    <a:pt x="19390" y="8870"/>
                  </a:lnTo>
                  <a:lnTo>
                    <a:pt x="19490" y="8813"/>
                  </a:lnTo>
                  <a:lnTo>
                    <a:pt x="19993" y="8813"/>
                  </a:lnTo>
                  <a:lnTo>
                    <a:pt x="20193" y="8698"/>
                  </a:lnTo>
                  <a:lnTo>
                    <a:pt x="20294" y="8698"/>
                  </a:lnTo>
                  <a:lnTo>
                    <a:pt x="20294" y="8640"/>
                  </a:lnTo>
                  <a:lnTo>
                    <a:pt x="20595" y="8525"/>
                  </a:lnTo>
                  <a:lnTo>
                    <a:pt x="20997" y="8352"/>
                  </a:lnTo>
                  <a:lnTo>
                    <a:pt x="21098" y="8064"/>
                  </a:lnTo>
                  <a:lnTo>
                    <a:pt x="21399" y="7718"/>
                  </a:lnTo>
                  <a:lnTo>
                    <a:pt x="21399" y="7603"/>
                  </a:lnTo>
                  <a:lnTo>
                    <a:pt x="21600" y="7373"/>
                  </a:lnTo>
                  <a:lnTo>
                    <a:pt x="21600" y="6912"/>
                  </a:lnTo>
                  <a:lnTo>
                    <a:pt x="21399" y="6739"/>
                  </a:lnTo>
                  <a:lnTo>
                    <a:pt x="21399" y="6451"/>
                  </a:lnTo>
                  <a:lnTo>
                    <a:pt x="21098" y="6106"/>
                  </a:lnTo>
                  <a:lnTo>
                    <a:pt x="20796" y="5702"/>
                  </a:lnTo>
                  <a:lnTo>
                    <a:pt x="20595" y="5357"/>
                  </a:lnTo>
                  <a:lnTo>
                    <a:pt x="20294" y="5011"/>
                  </a:lnTo>
                  <a:lnTo>
                    <a:pt x="20294" y="4896"/>
                  </a:lnTo>
                  <a:lnTo>
                    <a:pt x="20193" y="4838"/>
                  </a:lnTo>
                  <a:lnTo>
                    <a:pt x="20193" y="4723"/>
                  </a:lnTo>
                  <a:lnTo>
                    <a:pt x="19993" y="47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44" name="Фигура">
              <a:extLst>
                <a:ext uri="{FF2B5EF4-FFF2-40B4-BE49-F238E27FC236}">
                  <a16:creationId xmlns:a16="http://schemas.microsoft.com/office/drawing/2014/main" id="{C4FFA017-2E02-ED45-95CA-053A96A9B255}"/>
                </a:ext>
              </a:extLst>
            </p:cNvPr>
            <p:cNvSpPr/>
            <p:nvPr/>
          </p:nvSpPr>
          <p:spPr>
            <a:xfrm>
              <a:off x="2884487" y="3273425"/>
              <a:ext cx="153988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2" y="818"/>
                  </a:moveTo>
                  <a:lnTo>
                    <a:pt x="17369" y="1309"/>
                  </a:lnTo>
                  <a:lnTo>
                    <a:pt x="15810" y="1800"/>
                  </a:lnTo>
                  <a:lnTo>
                    <a:pt x="15588" y="1473"/>
                  </a:lnTo>
                  <a:lnTo>
                    <a:pt x="15142" y="1473"/>
                  </a:lnTo>
                  <a:lnTo>
                    <a:pt x="14920" y="1309"/>
                  </a:lnTo>
                  <a:lnTo>
                    <a:pt x="14474" y="818"/>
                  </a:lnTo>
                  <a:lnTo>
                    <a:pt x="13806" y="0"/>
                  </a:lnTo>
                  <a:lnTo>
                    <a:pt x="13361" y="491"/>
                  </a:lnTo>
                  <a:lnTo>
                    <a:pt x="12693" y="491"/>
                  </a:lnTo>
                  <a:lnTo>
                    <a:pt x="11802" y="818"/>
                  </a:lnTo>
                  <a:lnTo>
                    <a:pt x="10911" y="818"/>
                  </a:lnTo>
                  <a:lnTo>
                    <a:pt x="9130" y="982"/>
                  </a:lnTo>
                  <a:lnTo>
                    <a:pt x="8462" y="982"/>
                  </a:lnTo>
                  <a:lnTo>
                    <a:pt x="8239" y="1800"/>
                  </a:lnTo>
                  <a:lnTo>
                    <a:pt x="8239" y="5891"/>
                  </a:lnTo>
                  <a:lnTo>
                    <a:pt x="7794" y="6382"/>
                  </a:lnTo>
                  <a:lnTo>
                    <a:pt x="7571" y="7200"/>
                  </a:lnTo>
                  <a:lnTo>
                    <a:pt x="6680" y="8018"/>
                  </a:lnTo>
                  <a:lnTo>
                    <a:pt x="6458" y="8509"/>
                  </a:lnTo>
                  <a:lnTo>
                    <a:pt x="5790" y="9327"/>
                  </a:lnTo>
                  <a:lnTo>
                    <a:pt x="4676" y="10636"/>
                  </a:lnTo>
                  <a:lnTo>
                    <a:pt x="3340" y="11782"/>
                  </a:lnTo>
                  <a:lnTo>
                    <a:pt x="1781" y="12927"/>
                  </a:lnTo>
                  <a:lnTo>
                    <a:pt x="1781" y="13745"/>
                  </a:lnTo>
                  <a:lnTo>
                    <a:pt x="1113" y="14400"/>
                  </a:lnTo>
                  <a:lnTo>
                    <a:pt x="891" y="15218"/>
                  </a:lnTo>
                  <a:lnTo>
                    <a:pt x="445" y="16036"/>
                  </a:lnTo>
                  <a:lnTo>
                    <a:pt x="0" y="16691"/>
                  </a:lnTo>
                  <a:lnTo>
                    <a:pt x="0" y="17836"/>
                  </a:lnTo>
                  <a:lnTo>
                    <a:pt x="891" y="18000"/>
                  </a:lnTo>
                  <a:lnTo>
                    <a:pt x="1113" y="18327"/>
                  </a:lnTo>
                  <a:lnTo>
                    <a:pt x="1781" y="18491"/>
                  </a:lnTo>
                  <a:lnTo>
                    <a:pt x="3340" y="19145"/>
                  </a:lnTo>
                  <a:lnTo>
                    <a:pt x="5122" y="19636"/>
                  </a:lnTo>
                  <a:lnTo>
                    <a:pt x="8239" y="20945"/>
                  </a:lnTo>
                  <a:lnTo>
                    <a:pt x="10021" y="21600"/>
                  </a:lnTo>
                  <a:lnTo>
                    <a:pt x="12025" y="21600"/>
                  </a:lnTo>
                  <a:lnTo>
                    <a:pt x="12470" y="21109"/>
                  </a:lnTo>
                  <a:lnTo>
                    <a:pt x="12693" y="20945"/>
                  </a:lnTo>
                  <a:lnTo>
                    <a:pt x="12693" y="20618"/>
                  </a:lnTo>
                  <a:lnTo>
                    <a:pt x="13138" y="20455"/>
                  </a:lnTo>
                  <a:lnTo>
                    <a:pt x="13138" y="20127"/>
                  </a:lnTo>
                  <a:lnTo>
                    <a:pt x="14252" y="20127"/>
                  </a:lnTo>
                  <a:lnTo>
                    <a:pt x="14920" y="19800"/>
                  </a:lnTo>
                  <a:lnTo>
                    <a:pt x="15588" y="19800"/>
                  </a:lnTo>
                  <a:lnTo>
                    <a:pt x="16701" y="19636"/>
                  </a:lnTo>
                  <a:lnTo>
                    <a:pt x="17369" y="19636"/>
                  </a:lnTo>
                  <a:lnTo>
                    <a:pt x="17592" y="19309"/>
                  </a:lnTo>
                  <a:lnTo>
                    <a:pt x="18037" y="19145"/>
                  </a:lnTo>
                  <a:lnTo>
                    <a:pt x="19151" y="18327"/>
                  </a:lnTo>
                  <a:lnTo>
                    <a:pt x="19373" y="17509"/>
                  </a:lnTo>
                  <a:lnTo>
                    <a:pt x="20041" y="16527"/>
                  </a:lnTo>
                  <a:lnTo>
                    <a:pt x="20487" y="15545"/>
                  </a:lnTo>
                  <a:lnTo>
                    <a:pt x="21155" y="14236"/>
                  </a:lnTo>
                  <a:lnTo>
                    <a:pt x="21155" y="13418"/>
                  </a:lnTo>
                  <a:lnTo>
                    <a:pt x="21600" y="12109"/>
                  </a:lnTo>
                  <a:lnTo>
                    <a:pt x="21155" y="11291"/>
                  </a:lnTo>
                  <a:lnTo>
                    <a:pt x="21155" y="9982"/>
                  </a:lnTo>
                  <a:lnTo>
                    <a:pt x="20932" y="9327"/>
                  </a:lnTo>
                  <a:lnTo>
                    <a:pt x="20487" y="8509"/>
                  </a:lnTo>
                  <a:lnTo>
                    <a:pt x="20487" y="7691"/>
                  </a:lnTo>
                  <a:lnTo>
                    <a:pt x="20041" y="7036"/>
                  </a:lnTo>
                  <a:lnTo>
                    <a:pt x="20041" y="5727"/>
                  </a:lnTo>
                  <a:lnTo>
                    <a:pt x="20487" y="5073"/>
                  </a:lnTo>
                  <a:lnTo>
                    <a:pt x="20487" y="4582"/>
                  </a:lnTo>
                  <a:lnTo>
                    <a:pt x="20932" y="4091"/>
                  </a:lnTo>
                  <a:lnTo>
                    <a:pt x="21155" y="3927"/>
                  </a:lnTo>
                  <a:lnTo>
                    <a:pt x="21155" y="2782"/>
                  </a:lnTo>
                  <a:lnTo>
                    <a:pt x="21600" y="2291"/>
                  </a:lnTo>
                  <a:lnTo>
                    <a:pt x="21155" y="2127"/>
                  </a:lnTo>
                  <a:lnTo>
                    <a:pt x="21155" y="982"/>
                  </a:lnTo>
                  <a:lnTo>
                    <a:pt x="21600" y="818"/>
                  </a:lnTo>
                  <a:lnTo>
                    <a:pt x="18482" y="8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49" name="Фигура">
              <a:extLst>
                <a:ext uri="{FF2B5EF4-FFF2-40B4-BE49-F238E27FC236}">
                  <a16:creationId xmlns:a16="http://schemas.microsoft.com/office/drawing/2014/main" id="{CFA4AF65-FC8A-B344-A205-6913EBBD69B8}"/>
                </a:ext>
              </a:extLst>
            </p:cNvPr>
            <p:cNvSpPr/>
            <p:nvPr/>
          </p:nvSpPr>
          <p:spPr>
            <a:xfrm>
              <a:off x="3146425" y="3346450"/>
              <a:ext cx="152400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5" y="14501"/>
                  </a:moveTo>
                  <a:lnTo>
                    <a:pt x="13050" y="14501"/>
                  </a:lnTo>
                  <a:lnTo>
                    <a:pt x="13050" y="14048"/>
                  </a:lnTo>
                  <a:lnTo>
                    <a:pt x="13725" y="13594"/>
                  </a:lnTo>
                  <a:lnTo>
                    <a:pt x="13725" y="12839"/>
                  </a:lnTo>
                  <a:lnTo>
                    <a:pt x="14175" y="11933"/>
                  </a:lnTo>
                  <a:lnTo>
                    <a:pt x="14400" y="11329"/>
                  </a:lnTo>
                  <a:lnTo>
                    <a:pt x="15300" y="10422"/>
                  </a:lnTo>
                  <a:lnTo>
                    <a:pt x="15525" y="9969"/>
                  </a:lnTo>
                  <a:lnTo>
                    <a:pt x="15975" y="9667"/>
                  </a:lnTo>
                  <a:lnTo>
                    <a:pt x="17100" y="9214"/>
                  </a:lnTo>
                  <a:lnTo>
                    <a:pt x="18450" y="8459"/>
                  </a:lnTo>
                  <a:lnTo>
                    <a:pt x="18675" y="8006"/>
                  </a:lnTo>
                  <a:lnTo>
                    <a:pt x="19575" y="7855"/>
                  </a:lnTo>
                  <a:lnTo>
                    <a:pt x="19800" y="7401"/>
                  </a:lnTo>
                  <a:lnTo>
                    <a:pt x="20475" y="6797"/>
                  </a:lnTo>
                  <a:lnTo>
                    <a:pt x="20925" y="6646"/>
                  </a:lnTo>
                  <a:lnTo>
                    <a:pt x="21375" y="5891"/>
                  </a:lnTo>
                  <a:lnTo>
                    <a:pt x="21600" y="5438"/>
                  </a:lnTo>
                  <a:lnTo>
                    <a:pt x="21600" y="4229"/>
                  </a:lnTo>
                  <a:lnTo>
                    <a:pt x="21375" y="3474"/>
                  </a:lnTo>
                  <a:lnTo>
                    <a:pt x="20925" y="2870"/>
                  </a:lnTo>
                  <a:lnTo>
                    <a:pt x="20475" y="1813"/>
                  </a:lnTo>
                  <a:lnTo>
                    <a:pt x="19800" y="1208"/>
                  </a:lnTo>
                  <a:lnTo>
                    <a:pt x="19575" y="604"/>
                  </a:lnTo>
                  <a:lnTo>
                    <a:pt x="18675" y="453"/>
                  </a:lnTo>
                  <a:lnTo>
                    <a:pt x="18450" y="151"/>
                  </a:lnTo>
                  <a:lnTo>
                    <a:pt x="17775" y="0"/>
                  </a:lnTo>
                  <a:lnTo>
                    <a:pt x="17325" y="151"/>
                  </a:lnTo>
                  <a:lnTo>
                    <a:pt x="17100" y="453"/>
                  </a:lnTo>
                  <a:lnTo>
                    <a:pt x="16650" y="604"/>
                  </a:lnTo>
                  <a:lnTo>
                    <a:pt x="16200" y="1208"/>
                  </a:lnTo>
                  <a:lnTo>
                    <a:pt x="15975" y="1359"/>
                  </a:lnTo>
                  <a:lnTo>
                    <a:pt x="15975" y="2115"/>
                  </a:lnTo>
                  <a:lnTo>
                    <a:pt x="15525" y="2266"/>
                  </a:lnTo>
                  <a:lnTo>
                    <a:pt x="15975" y="2568"/>
                  </a:lnTo>
                  <a:lnTo>
                    <a:pt x="15975" y="3021"/>
                  </a:lnTo>
                  <a:lnTo>
                    <a:pt x="16200" y="3323"/>
                  </a:lnTo>
                  <a:lnTo>
                    <a:pt x="16650" y="3474"/>
                  </a:lnTo>
                  <a:lnTo>
                    <a:pt x="16650" y="3927"/>
                  </a:lnTo>
                  <a:lnTo>
                    <a:pt x="17100" y="4229"/>
                  </a:lnTo>
                  <a:lnTo>
                    <a:pt x="17100" y="4985"/>
                  </a:lnTo>
                  <a:lnTo>
                    <a:pt x="17325" y="5438"/>
                  </a:lnTo>
                  <a:lnTo>
                    <a:pt x="17325" y="6193"/>
                  </a:lnTo>
                  <a:lnTo>
                    <a:pt x="17100" y="6646"/>
                  </a:lnTo>
                  <a:lnTo>
                    <a:pt x="17100" y="7552"/>
                  </a:lnTo>
                  <a:lnTo>
                    <a:pt x="16650" y="7855"/>
                  </a:lnTo>
                  <a:lnTo>
                    <a:pt x="15975" y="8006"/>
                  </a:lnTo>
                  <a:lnTo>
                    <a:pt x="15525" y="8308"/>
                  </a:lnTo>
                  <a:lnTo>
                    <a:pt x="14400" y="8308"/>
                  </a:lnTo>
                  <a:lnTo>
                    <a:pt x="14175" y="8006"/>
                  </a:lnTo>
                  <a:lnTo>
                    <a:pt x="13725" y="8006"/>
                  </a:lnTo>
                  <a:lnTo>
                    <a:pt x="13725" y="7099"/>
                  </a:lnTo>
                  <a:lnTo>
                    <a:pt x="11925" y="7401"/>
                  </a:lnTo>
                  <a:lnTo>
                    <a:pt x="11025" y="7401"/>
                  </a:lnTo>
                  <a:lnTo>
                    <a:pt x="10575" y="7099"/>
                  </a:lnTo>
                  <a:lnTo>
                    <a:pt x="11025" y="6646"/>
                  </a:lnTo>
                  <a:lnTo>
                    <a:pt x="11025" y="6193"/>
                  </a:lnTo>
                  <a:lnTo>
                    <a:pt x="11250" y="5740"/>
                  </a:lnTo>
                  <a:lnTo>
                    <a:pt x="12375" y="4229"/>
                  </a:lnTo>
                  <a:lnTo>
                    <a:pt x="12825" y="3776"/>
                  </a:lnTo>
                  <a:lnTo>
                    <a:pt x="12825" y="2568"/>
                  </a:lnTo>
                  <a:lnTo>
                    <a:pt x="12375" y="2870"/>
                  </a:lnTo>
                  <a:lnTo>
                    <a:pt x="11925" y="2870"/>
                  </a:lnTo>
                  <a:lnTo>
                    <a:pt x="11025" y="3474"/>
                  </a:lnTo>
                  <a:lnTo>
                    <a:pt x="10575" y="3927"/>
                  </a:lnTo>
                  <a:lnTo>
                    <a:pt x="10350" y="4531"/>
                  </a:lnTo>
                  <a:lnTo>
                    <a:pt x="9450" y="4985"/>
                  </a:lnTo>
                  <a:lnTo>
                    <a:pt x="8775" y="5438"/>
                  </a:lnTo>
                  <a:lnTo>
                    <a:pt x="8550" y="5438"/>
                  </a:lnTo>
                  <a:lnTo>
                    <a:pt x="8550" y="3776"/>
                  </a:lnTo>
                  <a:lnTo>
                    <a:pt x="9225" y="3474"/>
                  </a:lnTo>
                  <a:lnTo>
                    <a:pt x="9450" y="3021"/>
                  </a:lnTo>
                  <a:lnTo>
                    <a:pt x="9450" y="1813"/>
                  </a:lnTo>
                  <a:lnTo>
                    <a:pt x="9225" y="1208"/>
                  </a:lnTo>
                  <a:lnTo>
                    <a:pt x="9225" y="604"/>
                  </a:lnTo>
                  <a:lnTo>
                    <a:pt x="8550" y="1208"/>
                  </a:lnTo>
                  <a:lnTo>
                    <a:pt x="7650" y="3021"/>
                  </a:lnTo>
                  <a:lnTo>
                    <a:pt x="7425" y="3927"/>
                  </a:lnTo>
                  <a:lnTo>
                    <a:pt x="7425" y="4985"/>
                  </a:lnTo>
                  <a:lnTo>
                    <a:pt x="6975" y="5891"/>
                  </a:lnTo>
                  <a:lnTo>
                    <a:pt x="6750" y="6797"/>
                  </a:lnTo>
                  <a:lnTo>
                    <a:pt x="6750" y="7855"/>
                  </a:lnTo>
                  <a:lnTo>
                    <a:pt x="6075" y="7855"/>
                  </a:lnTo>
                  <a:lnTo>
                    <a:pt x="5175" y="7552"/>
                  </a:lnTo>
                  <a:lnTo>
                    <a:pt x="4950" y="7552"/>
                  </a:lnTo>
                  <a:lnTo>
                    <a:pt x="4500" y="7401"/>
                  </a:lnTo>
                  <a:lnTo>
                    <a:pt x="4500" y="7099"/>
                  </a:lnTo>
                  <a:lnTo>
                    <a:pt x="3825" y="7552"/>
                  </a:lnTo>
                  <a:lnTo>
                    <a:pt x="3825" y="8006"/>
                  </a:lnTo>
                  <a:lnTo>
                    <a:pt x="3600" y="8459"/>
                  </a:lnTo>
                  <a:lnTo>
                    <a:pt x="3600" y="10422"/>
                  </a:lnTo>
                  <a:lnTo>
                    <a:pt x="3825" y="11178"/>
                  </a:lnTo>
                  <a:lnTo>
                    <a:pt x="3825" y="12839"/>
                  </a:lnTo>
                  <a:lnTo>
                    <a:pt x="4275" y="13292"/>
                  </a:lnTo>
                  <a:lnTo>
                    <a:pt x="4500" y="14199"/>
                  </a:lnTo>
                  <a:lnTo>
                    <a:pt x="4500" y="15709"/>
                  </a:lnTo>
                  <a:lnTo>
                    <a:pt x="4275" y="16162"/>
                  </a:lnTo>
                  <a:lnTo>
                    <a:pt x="3825" y="16615"/>
                  </a:lnTo>
                  <a:lnTo>
                    <a:pt x="3600" y="17069"/>
                  </a:lnTo>
                  <a:lnTo>
                    <a:pt x="3150" y="17371"/>
                  </a:lnTo>
                  <a:lnTo>
                    <a:pt x="2700" y="17522"/>
                  </a:lnTo>
                  <a:lnTo>
                    <a:pt x="2475" y="17824"/>
                  </a:lnTo>
                  <a:lnTo>
                    <a:pt x="2025" y="18126"/>
                  </a:lnTo>
                  <a:lnTo>
                    <a:pt x="900" y="18579"/>
                  </a:lnTo>
                  <a:lnTo>
                    <a:pt x="225" y="19032"/>
                  </a:lnTo>
                  <a:lnTo>
                    <a:pt x="225" y="19183"/>
                  </a:lnTo>
                  <a:lnTo>
                    <a:pt x="0" y="19485"/>
                  </a:lnTo>
                  <a:lnTo>
                    <a:pt x="0" y="20392"/>
                  </a:lnTo>
                  <a:lnTo>
                    <a:pt x="225" y="20694"/>
                  </a:lnTo>
                  <a:lnTo>
                    <a:pt x="675" y="20845"/>
                  </a:lnTo>
                  <a:lnTo>
                    <a:pt x="1350" y="21147"/>
                  </a:lnTo>
                  <a:lnTo>
                    <a:pt x="2475" y="21147"/>
                  </a:lnTo>
                  <a:lnTo>
                    <a:pt x="4500" y="21600"/>
                  </a:lnTo>
                  <a:lnTo>
                    <a:pt x="6750" y="21600"/>
                  </a:lnTo>
                  <a:lnTo>
                    <a:pt x="6975" y="21449"/>
                  </a:lnTo>
                  <a:lnTo>
                    <a:pt x="7650" y="21449"/>
                  </a:lnTo>
                  <a:lnTo>
                    <a:pt x="7650" y="21147"/>
                  </a:lnTo>
                  <a:lnTo>
                    <a:pt x="8550" y="21147"/>
                  </a:lnTo>
                  <a:lnTo>
                    <a:pt x="8775" y="20845"/>
                  </a:lnTo>
                  <a:lnTo>
                    <a:pt x="9225" y="20694"/>
                  </a:lnTo>
                  <a:lnTo>
                    <a:pt x="9225" y="20392"/>
                  </a:lnTo>
                  <a:lnTo>
                    <a:pt x="9450" y="19938"/>
                  </a:lnTo>
                  <a:lnTo>
                    <a:pt x="9900" y="19183"/>
                  </a:lnTo>
                  <a:lnTo>
                    <a:pt x="10350" y="18730"/>
                  </a:lnTo>
                  <a:lnTo>
                    <a:pt x="10350" y="18126"/>
                  </a:lnTo>
                  <a:lnTo>
                    <a:pt x="10575" y="16615"/>
                  </a:lnTo>
                  <a:lnTo>
                    <a:pt x="11025" y="15407"/>
                  </a:lnTo>
                  <a:lnTo>
                    <a:pt x="11250" y="14954"/>
                  </a:lnTo>
                  <a:lnTo>
                    <a:pt x="11700" y="14652"/>
                  </a:lnTo>
                  <a:lnTo>
                    <a:pt x="11925" y="14652"/>
                  </a:lnTo>
                  <a:lnTo>
                    <a:pt x="12375" y="14501"/>
                  </a:lnTo>
                  <a:lnTo>
                    <a:pt x="12825" y="145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solidFill>
                    <a:srgbClr val="EE3338"/>
                  </a:solidFill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0" name="Фигура">
              <a:extLst>
                <a:ext uri="{FF2B5EF4-FFF2-40B4-BE49-F238E27FC236}">
                  <a16:creationId xmlns:a16="http://schemas.microsoft.com/office/drawing/2014/main" id="{5C1BEB5E-C1A0-CB49-B26D-6BE52745DFCA}"/>
                </a:ext>
              </a:extLst>
            </p:cNvPr>
            <p:cNvSpPr/>
            <p:nvPr/>
          </p:nvSpPr>
          <p:spPr>
            <a:xfrm>
              <a:off x="2001837" y="3251200"/>
              <a:ext cx="65088" cy="4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98" y="4800"/>
                  </a:moveTo>
                  <a:lnTo>
                    <a:pt x="10010" y="4800"/>
                  </a:lnTo>
                  <a:lnTo>
                    <a:pt x="5795" y="3200"/>
                  </a:lnTo>
                  <a:lnTo>
                    <a:pt x="4215" y="3200"/>
                  </a:lnTo>
                  <a:lnTo>
                    <a:pt x="3688" y="2400"/>
                  </a:lnTo>
                  <a:lnTo>
                    <a:pt x="1580" y="800"/>
                  </a:lnTo>
                  <a:lnTo>
                    <a:pt x="0" y="0"/>
                  </a:lnTo>
                  <a:lnTo>
                    <a:pt x="1054" y="4800"/>
                  </a:lnTo>
                  <a:lnTo>
                    <a:pt x="1054" y="7200"/>
                  </a:lnTo>
                  <a:lnTo>
                    <a:pt x="1580" y="11200"/>
                  </a:lnTo>
                  <a:lnTo>
                    <a:pt x="2634" y="15200"/>
                  </a:lnTo>
                  <a:lnTo>
                    <a:pt x="3688" y="16000"/>
                  </a:lnTo>
                  <a:lnTo>
                    <a:pt x="3688" y="17600"/>
                  </a:lnTo>
                  <a:lnTo>
                    <a:pt x="4215" y="18400"/>
                  </a:lnTo>
                  <a:lnTo>
                    <a:pt x="4215" y="20000"/>
                  </a:lnTo>
                  <a:lnTo>
                    <a:pt x="5268" y="21600"/>
                  </a:lnTo>
                  <a:lnTo>
                    <a:pt x="10010" y="21600"/>
                  </a:lnTo>
                  <a:lnTo>
                    <a:pt x="11590" y="20000"/>
                  </a:lnTo>
                  <a:lnTo>
                    <a:pt x="14224" y="17600"/>
                  </a:lnTo>
                  <a:lnTo>
                    <a:pt x="15805" y="15200"/>
                  </a:lnTo>
                  <a:lnTo>
                    <a:pt x="17385" y="13600"/>
                  </a:lnTo>
                  <a:lnTo>
                    <a:pt x="20020" y="9600"/>
                  </a:lnTo>
                  <a:lnTo>
                    <a:pt x="21073" y="7200"/>
                  </a:lnTo>
                  <a:lnTo>
                    <a:pt x="21600" y="4800"/>
                  </a:lnTo>
                  <a:lnTo>
                    <a:pt x="13698" y="48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1" name="Фигура">
              <a:extLst>
                <a:ext uri="{FF2B5EF4-FFF2-40B4-BE49-F238E27FC236}">
                  <a16:creationId xmlns:a16="http://schemas.microsoft.com/office/drawing/2014/main" id="{A21E87BB-F223-F449-90AF-7C371AA2E7F5}"/>
                </a:ext>
              </a:extLst>
            </p:cNvPr>
            <p:cNvSpPr/>
            <p:nvPr/>
          </p:nvSpPr>
          <p:spPr>
            <a:xfrm>
              <a:off x="2217737" y="3684587"/>
              <a:ext cx="1379538" cy="113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12623"/>
                  </a:moveTo>
                  <a:lnTo>
                    <a:pt x="12055" y="12623"/>
                  </a:lnTo>
                  <a:lnTo>
                    <a:pt x="12105" y="12683"/>
                  </a:lnTo>
                  <a:lnTo>
                    <a:pt x="12055" y="12924"/>
                  </a:lnTo>
                  <a:lnTo>
                    <a:pt x="12055" y="12803"/>
                  </a:lnTo>
                  <a:lnTo>
                    <a:pt x="12105" y="12683"/>
                  </a:lnTo>
                  <a:lnTo>
                    <a:pt x="12030" y="12623"/>
                  </a:lnTo>
                  <a:close/>
                  <a:moveTo>
                    <a:pt x="4723" y="2018"/>
                  </a:moveTo>
                  <a:lnTo>
                    <a:pt x="4797" y="2139"/>
                  </a:lnTo>
                  <a:lnTo>
                    <a:pt x="4723" y="2139"/>
                  </a:lnTo>
                  <a:lnTo>
                    <a:pt x="4723" y="2018"/>
                  </a:lnTo>
                  <a:lnTo>
                    <a:pt x="4673" y="2018"/>
                  </a:lnTo>
                  <a:lnTo>
                    <a:pt x="4648" y="1988"/>
                  </a:lnTo>
                  <a:lnTo>
                    <a:pt x="4598" y="1898"/>
                  </a:lnTo>
                  <a:lnTo>
                    <a:pt x="4524" y="1838"/>
                  </a:lnTo>
                  <a:lnTo>
                    <a:pt x="4400" y="1988"/>
                  </a:lnTo>
                  <a:lnTo>
                    <a:pt x="4325" y="2018"/>
                  </a:lnTo>
                  <a:lnTo>
                    <a:pt x="4275" y="2139"/>
                  </a:lnTo>
                  <a:lnTo>
                    <a:pt x="4201" y="2229"/>
                  </a:lnTo>
                  <a:lnTo>
                    <a:pt x="4201" y="2259"/>
                  </a:lnTo>
                  <a:lnTo>
                    <a:pt x="4126" y="2259"/>
                  </a:lnTo>
                  <a:lnTo>
                    <a:pt x="4002" y="2350"/>
                  </a:lnTo>
                  <a:lnTo>
                    <a:pt x="3853" y="2470"/>
                  </a:lnTo>
                  <a:lnTo>
                    <a:pt x="3778" y="2470"/>
                  </a:lnTo>
                  <a:lnTo>
                    <a:pt x="3778" y="2500"/>
                  </a:lnTo>
                  <a:lnTo>
                    <a:pt x="3704" y="2591"/>
                  </a:lnTo>
                  <a:lnTo>
                    <a:pt x="3704" y="2651"/>
                  </a:lnTo>
                  <a:lnTo>
                    <a:pt x="3604" y="2802"/>
                  </a:lnTo>
                  <a:lnTo>
                    <a:pt x="3579" y="2922"/>
                  </a:lnTo>
                  <a:lnTo>
                    <a:pt x="3530" y="3043"/>
                  </a:lnTo>
                  <a:lnTo>
                    <a:pt x="3455" y="3133"/>
                  </a:lnTo>
                  <a:lnTo>
                    <a:pt x="3380" y="3163"/>
                  </a:lnTo>
                  <a:lnTo>
                    <a:pt x="3306" y="3223"/>
                  </a:lnTo>
                  <a:lnTo>
                    <a:pt x="3182" y="3254"/>
                  </a:lnTo>
                  <a:lnTo>
                    <a:pt x="2983" y="3254"/>
                  </a:lnTo>
                  <a:lnTo>
                    <a:pt x="2958" y="3495"/>
                  </a:lnTo>
                  <a:lnTo>
                    <a:pt x="2858" y="3705"/>
                  </a:lnTo>
                  <a:lnTo>
                    <a:pt x="2834" y="3886"/>
                  </a:lnTo>
                  <a:lnTo>
                    <a:pt x="2834" y="4067"/>
                  </a:lnTo>
                  <a:lnTo>
                    <a:pt x="2709" y="4368"/>
                  </a:lnTo>
                  <a:lnTo>
                    <a:pt x="2635" y="4730"/>
                  </a:lnTo>
                  <a:lnTo>
                    <a:pt x="2635" y="4971"/>
                  </a:lnTo>
                  <a:lnTo>
                    <a:pt x="2684" y="5061"/>
                  </a:lnTo>
                  <a:lnTo>
                    <a:pt x="2684" y="5212"/>
                  </a:lnTo>
                  <a:lnTo>
                    <a:pt x="2709" y="5272"/>
                  </a:lnTo>
                  <a:lnTo>
                    <a:pt x="2709" y="5362"/>
                  </a:lnTo>
                  <a:lnTo>
                    <a:pt x="2684" y="5513"/>
                  </a:lnTo>
                  <a:lnTo>
                    <a:pt x="2585" y="5603"/>
                  </a:lnTo>
                  <a:lnTo>
                    <a:pt x="2287" y="5603"/>
                  </a:lnTo>
                  <a:lnTo>
                    <a:pt x="2287" y="5694"/>
                  </a:lnTo>
                  <a:lnTo>
                    <a:pt x="2312" y="5724"/>
                  </a:lnTo>
                  <a:lnTo>
                    <a:pt x="2312" y="5844"/>
                  </a:lnTo>
                  <a:lnTo>
                    <a:pt x="2411" y="5935"/>
                  </a:lnTo>
                  <a:lnTo>
                    <a:pt x="2436" y="6025"/>
                  </a:lnTo>
                  <a:lnTo>
                    <a:pt x="2585" y="6206"/>
                  </a:lnTo>
                  <a:lnTo>
                    <a:pt x="2635" y="6296"/>
                  </a:lnTo>
                  <a:lnTo>
                    <a:pt x="2635" y="6597"/>
                  </a:lnTo>
                  <a:lnTo>
                    <a:pt x="2585" y="6748"/>
                  </a:lnTo>
                  <a:lnTo>
                    <a:pt x="2560" y="6838"/>
                  </a:lnTo>
                  <a:lnTo>
                    <a:pt x="2560" y="6959"/>
                  </a:lnTo>
                  <a:lnTo>
                    <a:pt x="2510" y="7110"/>
                  </a:lnTo>
                  <a:lnTo>
                    <a:pt x="2436" y="7110"/>
                  </a:lnTo>
                  <a:lnTo>
                    <a:pt x="2436" y="7200"/>
                  </a:lnTo>
                  <a:lnTo>
                    <a:pt x="2411" y="7321"/>
                  </a:lnTo>
                  <a:lnTo>
                    <a:pt x="2361" y="7321"/>
                  </a:lnTo>
                  <a:lnTo>
                    <a:pt x="2361" y="7351"/>
                  </a:lnTo>
                  <a:lnTo>
                    <a:pt x="2312" y="7351"/>
                  </a:lnTo>
                  <a:lnTo>
                    <a:pt x="2287" y="7411"/>
                  </a:lnTo>
                  <a:lnTo>
                    <a:pt x="2162" y="7351"/>
                  </a:lnTo>
                  <a:lnTo>
                    <a:pt x="2038" y="7351"/>
                  </a:lnTo>
                  <a:lnTo>
                    <a:pt x="1964" y="7321"/>
                  </a:lnTo>
                  <a:lnTo>
                    <a:pt x="1889" y="7260"/>
                  </a:lnTo>
                  <a:lnTo>
                    <a:pt x="1740" y="7079"/>
                  </a:lnTo>
                  <a:lnTo>
                    <a:pt x="1690" y="6959"/>
                  </a:lnTo>
                  <a:lnTo>
                    <a:pt x="1616" y="6869"/>
                  </a:lnTo>
                  <a:lnTo>
                    <a:pt x="1491" y="6748"/>
                  </a:lnTo>
                  <a:lnTo>
                    <a:pt x="1342" y="6537"/>
                  </a:lnTo>
                  <a:lnTo>
                    <a:pt x="1293" y="6447"/>
                  </a:lnTo>
                  <a:lnTo>
                    <a:pt x="1218" y="6447"/>
                  </a:lnTo>
                  <a:lnTo>
                    <a:pt x="1143" y="6417"/>
                  </a:lnTo>
                  <a:lnTo>
                    <a:pt x="1019" y="6417"/>
                  </a:lnTo>
                  <a:lnTo>
                    <a:pt x="994" y="6447"/>
                  </a:lnTo>
                  <a:lnTo>
                    <a:pt x="945" y="6447"/>
                  </a:lnTo>
                  <a:lnTo>
                    <a:pt x="895" y="6537"/>
                  </a:lnTo>
                  <a:lnTo>
                    <a:pt x="895" y="7110"/>
                  </a:lnTo>
                  <a:lnTo>
                    <a:pt x="870" y="7110"/>
                  </a:lnTo>
                  <a:lnTo>
                    <a:pt x="820" y="7200"/>
                  </a:lnTo>
                  <a:lnTo>
                    <a:pt x="795" y="7321"/>
                  </a:lnTo>
                  <a:lnTo>
                    <a:pt x="621" y="7441"/>
                  </a:lnTo>
                  <a:lnTo>
                    <a:pt x="472" y="7592"/>
                  </a:lnTo>
                  <a:lnTo>
                    <a:pt x="398" y="7652"/>
                  </a:lnTo>
                  <a:lnTo>
                    <a:pt x="273" y="7682"/>
                  </a:lnTo>
                  <a:lnTo>
                    <a:pt x="124" y="7863"/>
                  </a:lnTo>
                  <a:lnTo>
                    <a:pt x="75" y="7983"/>
                  </a:lnTo>
                  <a:lnTo>
                    <a:pt x="50" y="8074"/>
                  </a:lnTo>
                  <a:lnTo>
                    <a:pt x="0" y="8164"/>
                  </a:lnTo>
                  <a:lnTo>
                    <a:pt x="0" y="8586"/>
                  </a:lnTo>
                  <a:lnTo>
                    <a:pt x="50" y="8676"/>
                  </a:lnTo>
                  <a:lnTo>
                    <a:pt x="75" y="8736"/>
                  </a:lnTo>
                  <a:lnTo>
                    <a:pt x="124" y="8827"/>
                  </a:lnTo>
                  <a:lnTo>
                    <a:pt x="273" y="8827"/>
                  </a:lnTo>
                  <a:lnTo>
                    <a:pt x="348" y="8887"/>
                  </a:lnTo>
                  <a:lnTo>
                    <a:pt x="447" y="8827"/>
                  </a:lnTo>
                  <a:lnTo>
                    <a:pt x="522" y="8827"/>
                  </a:lnTo>
                  <a:lnTo>
                    <a:pt x="597" y="8767"/>
                  </a:lnTo>
                  <a:lnTo>
                    <a:pt x="597" y="8736"/>
                  </a:lnTo>
                  <a:lnTo>
                    <a:pt x="621" y="8736"/>
                  </a:lnTo>
                  <a:lnTo>
                    <a:pt x="671" y="8676"/>
                  </a:lnTo>
                  <a:lnTo>
                    <a:pt x="721" y="8646"/>
                  </a:lnTo>
                  <a:lnTo>
                    <a:pt x="820" y="8887"/>
                  </a:lnTo>
                  <a:lnTo>
                    <a:pt x="945" y="9098"/>
                  </a:lnTo>
                  <a:lnTo>
                    <a:pt x="1069" y="9339"/>
                  </a:lnTo>
                  <a:lnTo>
                    <a:pt x="1143" y="9550"/>
                  </a:lnTo>
                  <a:lnTo>
                    <a:pt x="1218" y="9580"/>
                  </a:lnTo>
                  <a:lnTo>
                    <a:pt x="1293" y="9580"/>
                  </a:lnTo>
                  <a:lnTo>
                    <a:pt x="1342" y="9670"/>
                  </a:lnTo>
                  <a:lnTo>
                    <a:pt x="1417" y="9670"/>
                  </a:lnTo>
                  <a:lnTo>
                    <a:pt x="1541" y="9731"/>
                  </a:lnTo>
                  <a:lnTo>
                    <a:pt x="1690" y="9791"/>
                  </a:lnTo>
                  <a:lnTo>
                    <a:pt x="1765" y="9791"/>
                  </a:lnTo>
                  <a:lnTo>
                    <a:pt x="1839" y="9821"/>
                  </a:lnTo>
                  <a:lnTo>
                    <a:pt x="1889" y="9881"/>
                  </a:lnTo>
                  <a:lnTo>
                    <a:pt x="1939" y="9911"/>
                  </a:lnTo>
                  <a:lnTo>
                    <a:pt x="1964" y="9972"/>
                  </a:lnTo>
                  <a:lnTo>
                    <a:pt x="2013" y="10062"/>
                  </a:lnTo>
                  <a:lnTo>
                    <a:pt x="2038" y="10152"/>
                  </a:lnTo>
                  <a:lnTo>
                    <a:pt x="2038" y="10333"/>
                  </a:lnTo>
                  <a:lnTo>
                    <a:pt x="2013" y="10454"/>
                  </a:lnTo>
                  <a:lnTo>
                    <a:pt x="1964" y="10574"/>
                  </a:lnTo>
                  <a:lnTo>
                    <a:pt x="1939" y="10664"/>
                  </a:lnTo>
                  <a:lnTo>
                    <a:pt x="1839" y="10815"/>
                  </a:lnTo>
                  <a:lnTo>
                    <a:pt x="1814" y="10966"/>
                  </a:lnTo>
                  <a:lnTo>
                    <a:pt x="1889" y="11538"/>
                  </a:lnTo>
                  <a:lnTo>
                    <a:pt x="1839" y="11568"/>
                  </a:lnTo>
                  <a:lnTo>
                    <a:pt x="1765" y="11689"/>
                  </a:lnTo>
                  <a:lnTo>
                    <a:pt x="1740" y="11689"/>
                  </a:lnTo>
                  <a:lnTo>
                    <a:pt x="1740" y="11719"/>
                  </a:lnTo>
                  <a:lnTo>
                    <a:pt x="1641" y="11719"/>
                  </a:lnTo>
                  <a:lnTo>
                    <a:pt x="1616" y="11689"/>
                  </a:lnTo>
                  <a:lnTo>
                    <a:pt x="1616" y="11628"/>
                  </a:lnTo>
                  <a:lnTo>
                    <a:pt x="1541" y="11568"/>
                  </a:lnTo>
                  <a:lnTo>
                    <a:pt x="1541" y="11538"/>
                  </a:lnTo>
                  <a:lnTo>
                    <a:pt x="1417" y="11568"/>
                  </a:lnTo>
                  <a:lnTo>
                    <a:pt x="1342" y="11689"/>
                  </a:lnTo>
                  <a:lnTo>
                    <a:pt x="1218" y="11779"/>
                  </a:lnTo>
                  <a:lnTo>
                    <a:pt x="1143" y="11930"/>
                  </a:lnTo>
                  <a:lnTo>
                    <a:pt x="1069" y="11960"/>
                  </a:lnTo>
                  <a:lnTo>
                    <a:pt x="994" y="12110"/>
                  </a:lnTo>
                  <a:lnTo>
                    <a:pt x="994" y="12141"/>
                  </a:lnTo>
                  <a:lnTo>
                    <a:pt x="945" y="12201"/>
                  </a:lnTo>
                  <a:lnTo>
                    <a:pt x="945" y="12291"/>
                  </a:lnTo>
                  <a:lnTo>
                    <a:pt x="895" y="12351"/>
                  </a:lnTo>
                  <a:lnTo>
                    <a:pt x="945" y="12442"/>
                  </a:lnTo>
                  <a:lnTo>
                    <a:pt x="945" y="12472"/>
                  </a:lnTo>
                  <a:lnTo>
                    <a:pt x="994" y="12592"/>
                  </a:lnTo>
                  <a:lnTo>
                    <a:pt x="1019" y="12713"/>
                  </a:lnTo>
                  <a:lnTo>
                    <a:pt x="1094" y="12803"/>
                  </a:lnTo>
                  <a:lnTo>
                    <a:pt x="1268" y="12954"/>
                  </a:lnTo>
                  <a:lnTo>
                    <a:pt x="1417" y="13165"/>
                  </a:lnTo>
                  <a:lnTo>
                    <a:pt x="1467" y="13195"/>
                  </a:lnTo>
                  <a:lnTo>
                    <a:pt x="1467" y="13285"/>
                  </a:lnTo>
                  <a:lnTo>
                    <a:pt x="1491" y="13436"/>
                  </a:lnTo>
                  <a:lnTo>
                    <a:pt x="1491" y="13526"/>
                  </a:lnTo>
                  <a:lnTo>
                    <a:pt x="1467" y="13587"/>
                  </a:lnTo>
                  <a:lnTo>
                    <a:pt x="1467" y="13858"/>
                  </a:lnTo>
                  <a:lnTo>
                    <a:pt x="1491" y="13858"/>
                  </a:lnTo>
                  <a:lnTo>
                    <a:pt x="1467" y="13918"/>
                  </a:lnTo>
                  <a:lnTo>
                    <a:pt x="1417" y="13948"/>
                  </a:lnTo>
                  <a:lnTo>
                    <a:pt x="1367" y="14038"/>
                  </a:lnTo>
                  <a:lnTo>
                    <a:pt x="1342" y="14159"/>
                  </a:lnTo>
                  <a:lnTo>
                    <a:pt x="1293" y="14279"/>
                  </a:lnTo>
                  <a:lnTo>
                    <a:pt x="1268" y="14430"/>
                  </a:lnTo>
                  <a:lnTo>
                    <a:pt x="1218" y="14521"/>
                  </a:lnTo>
                  <a:lnTo>
                    <a:pt x="1143" y="14581"/>
                  </a:lnTo>
                  <a:lnTo>
                    <a:pt x="1094" y="14671"/>
                  </a:lnTo>
                  <a:lnTo>
                    <a:pt x="945" y="14762"/>
                  </a:lnTo>
                  <a:lnTo>
                    <a:pt x="870" y="14822"/>
                  </a:lnTo>
                  <a:lnTo>
                    <a:pt x="870" y="14852"/>
                  </a:lnTo>
                  <a:lnTo>
                    <a:pt x="820" y="14912"/>
                  </a:lnTo>
                  <a:lnTo>
                    <a:pt x="820" y="15183"/>
                  </a:lnTo>
                  <a:lnTo>
                    <a:pt x="895" y="15274"/>
                  </a:lnTo>
                  <a:lnTo>
                    <a:pt x="895" y="15394"/>
                  </a:lnTo>
                  <a:lnTo>
                    <a:pt x="945" y="15394"/>
                  </a:lnTo>
                  <a:lnTo>
                    <a:pt x="994" y="15424"/>
                  </a:lnTo>
                  <a:lnTo>
                    <a:pt x="1019" y="15424"/>
                  </a:lnTo>
                  <a:lnTo>
                    <a:pt x="1094" y="15485"/>
                  </a:lnTo>
                  <a:lnTo>
                    <a:pt x="1218" y="15515"/>
                  </a:lnTo>
                  <a:lnTo>
                    <a:pt x="1293" y="15515"/>
                  </a:lnTo>
                  <a:lnTo>
                    <a:pt x="1293" y="15575"/>
                  </a:lnTo>
                  <a:lnTo>
                    <a:pt x="1367" y="15665"/>
                  </a:lnTo>
                  <a:lnTo>
                    <a:pt x="1417" y="15756"/>
                  </a:lnTo>
                  <a:lnTo>
                    <a:pt x="1417" y="16147"/>
                  </a:lnTo>
                  <a:lnTo>
                    <a:pt x="1467" y="16298"/>
                  </a:lnTo>
                  <a:lnTo>
                    <a:pt x="1467" y="16418"/>
                  </a:lnTo>
                  <a:lnTo>
                    <a:pt x="1491" y="16539"/>
                  </a:lnTo>
                  <a:lnTo>
                    <a:pt x="1541" y="16539"/>
                  </a:lnTo>
                  <a:lnTo>
                    <a:pt x="1566" y="16569"/>
                  </a:lnTo>
                  <a:lnTo>
                    <a:pt x="1641" y="16629"/>
                  </a:lnTo>
                  <a:lnTo>
                    <a:pt x="1765" y="16659"/>
                  </a:lnTo>
                  <a:lnTo>
                    <a:pt x="1939" y="16720"/>
                  </a:lnTo>
                  <a:lnTo>
                    <a:pt x="2038" y="16750"/>
                  </a:lnTo>
                  <a:lnTo>
                    <a:pt x="2287" y="16870"/>
                  </a:lnTo>
                  <a:lnTo>
                    <a:pt x="2312" y="16900"/>
                  </a:lnTo>
                  <a:lnTo>
                    <a:pt x="2361" y="16900"/>
                  </a:lnTo>
                  <a:lnTo>
                    <a:pt x="2361" y="17804"/>
                  </a:lnTo>
                  <a:lnTo>
                    <a:pt x="2312" y="17985"/>
                  </a:lnTo>
                  <a:lnTo>
                    <a:pt x="2312" y="18105"/>
                  </a:lnTo>
                  <a:lnTo>
                    <a:pt x="2361" y="18196"/>
                  </a:lnTo>
                  <a:lnTo>
                    <a:pt x="2361" y="18286"/>
                  </a:lnTo>
                  <a:lnTo>
                    <a:pt x="2436" y="18377"/>
                  </a:lnTo>
                  <a:lnTo>
                    <a:pt x="2436" y="18437"/>
                  </a:lnTo>
                  <a:lnTo>
                    <a:pt x="2486" y="18467"/>
                  </a:lnTo>
                  <a:lnTo>
                    <a:pt x="2510" y="18527"/>
                  </a:lnTo>
                  <a:lnTo>
                    <a:pt x="2560" y="18527"/>
                  </a:lnTo>
                  <a:lnTo>
                    <a:pt x="2635" y="18557"/>
                  </a:lnTo>
                  <a:lnTo>
                    <a:pt x="2709" y="18618"/>
                  </a:lnTo>
                  <a:lnTo>
                    <a:pt x="2784" y="18618"/>
                  </a:lnTo>
                  <a:lnTo>
                    <a:pt x="2834" y="18648"/>
                  </a:lnTo>
                  <a:lnTo>
                    <a:pt x="2858" y="18708"/>
                  </a:lnTo>
                  <a:lnTo>
                    <a:pt x="2858" y="18768"/>
                  </a:lnTo>
                  <a:lnTo>
                    <a:pt x="3032" y="19130"/>
                  </a:lnTo>
                  <a:lnTo>
                    <a:pt x="3182" y="19521"/>
                  </a:lnTo>
                  <a:lnTo>
                    <a:pt x="3306" y="19853"/>
                  </a:lnTo>
                  <a:lnTo>
                    <a:pt x="3380" y="19943"/>
                  </a:lnTo>
                  <a:lnTo>
                    <a:pt x="3380" y="20094"/>
                  </a:lnTo>
                  <a:lnTo>
                    <a:pt x="3430" y="20244"/>
                  </a:lnTo>
                  <a:lnTo>
                    <a:pt x="3455" y="20425"/>
                  </a:lnTo>
                  <a:lnTo>
                    <a:pt x="3505" y="20606"/>
                  </a:lnTo>
                  <a:lnTo>
                    <a:pt x="3579" y="20847"/>
                  </a:lnTo>
                  <a:lnTo>
                    <a:pt x="3604" y="20997"/>
                  </a:lnTo>
                  <a:lnTo>
                    <a:pt x="3654" y="21148"/>
                  </a:lnTo>
                  <a:lnTo>
                    <a:pt x="3704" y="21238"/>
                  </a:lnTo>
                  <a:lnTo>
                    <a:pt x="3704" y="21178"/>
                  </a:lnTo>
                  <a:lnTo>
                    <a:pt x="3728" y="21148"/>
                  </a:lnTo>
                  <a:lnTo>
                    <a:pt x="3728" y="21088"/>
                  </a:lnTo>
                  <a:lnTo>
                    <a:pt x="3778" y="21088"/>
                  </a:lnTo>
                  <a:lnTo>
                    <a:pt x="3803" y="21028"/>
                  </a:lnTo>
                  <a:lnTo>
                    <a:pt x="3853" y="21028"/>
                  </a:lnTo>
                  <a:lnTo>
                    <a:pt x="3927" y="21088"/>
                  </a:lnTo>
                  <a:lnTo>
                    <a:pt x="4002" y="21088"/>
                  </a:lnTo>
                  <a:lnTo>
                    <a:pt x="4076" y="21148"/>
                  </a:lnTo>
                  <a:lnTo>
                    <a:pt x="4126" y="21148"/>
                  </a:lnTo>
                  <a:lnTo>
                    <a:pt x="4250" y="21238"/>
                  </a:lnTo>
                  <a:lnTo>
                    <a:pt x="4325" y="21359"/>
                  </a:lnTo>
                  <a:lnTo>
                    <a:pt x="4449" y="21479"/>
                  </a:lnTo>
                  <a:lnTo>
                    <a:pt x="4549" y="21510"/>
                  </a:lnTo>
                  <a:lnTo>
                    <a:pt x="4598" y="21600"/>
                  </a:lnTo>
                  <a:lnTo>
                    <a:pt x="5145" y="21600"/>
                  </a:lnTo>
                  <a:lnTo>
                    <a:pt x="5220" y="21570"/>
                  </a:lnTo>
                  <a:lnTo>
                    <a:pt x="5294" y="21510"/>
                  </a:lnTo>
                  <a:lnTo>
                    <a:pt x="5344" y="21510"/>
                  </a:lnTo>
                  <a:lnTo>
                    <a:pt x="5419" y="21479"/>
                  </a:lnTo>
                  <a:lnTo>
                    <a:pt x="5617" y="21479"/>
                  </a:lnTo>
                  <a:lnTo>
                    <a:pt x="5667" y="21510"/>
                  </a:lnTo>
                  <a:lnTo>
                    <a:pt x="5742" y="21570"/>
                  </a:lnTo>
                  <a:lnTo>
                    <a:pt x="5742" y="21600"/>
                  </a:lnTo>
                  <a:lnTo>
                    <a:pt x="5767" y="21479"/>
                  </a:lnTo>
                  <a:lnTo>
                    <a:pt x="5816" y="21359"/>
                  </a:lnTo>
                  <a:lnTo>
                    <a:pt x="5816" y="21269"/>
                  </a:lnTo>
                  <a:lnTo>
                    <a:pt x="5965" y="20997"/>
                  </a:lnTo>
                  <a:lnTo>
                    <a:pt x="6090" y="20787"/>
                  </a:lnTo>
                  <a:lnTo>
                    <a:pt x="6214" y="20606"/>
                  </a:lnTo>
                  <a:lnTo>
                    <a:pt x="6338" y="20365"/>
                  </a:lnTo>
                  <a:lnTo>
                    <a:pt x="6413" y="20274"/>
                  </a:lnTo>
                  <a:lnTo>
                    <a:pt x="6438" y="20184"/>
                  </a:lnTo>
                  <a:lnTo>
                    <a:pt x="6487" y="20033"/>
                  </a:lnTo>
                  <a:lnTo>
                    <a:pt x="6512" y="19943"/>
                  </a:lnTo>
                  <a:lnTo>
                    <a:pt x="7507" y="19943"/>
                  </a:lnTo>
                  <a:lnTo>
                    <a:pt x="7581" y="20003"/>
                  </a:lnTo>
                  <a:lnTo>
                    <a:pt x="7631" y="20003"/>
                  </a:lnTo>
                  <a:lnTo>
                    <a:pt x="7656" y="20033"/>
                  </a:lnTo>
                  <a:lnTo>
                    <a:pt x="7780" y="20124"/>
                  </a:lnTo>
                  <a:lnTo>
                    <a:pt x="7855" y="20274"/>
                  </a:lnTo>
                  <a:lnTo>
                    <a:pt x="8103" y="20576"/>
                  </a:lnTo>
                  <a:lnTo>
                    <a:pt x="8178" y="20606"/>
                  </a:lnTo>
                  <a:lnTo>
                    <a:pt x="8203" y="20666"/>
                  </a:lnTo>
                  <a:lnTo>
                    <a:pt x="8302" y="20696"/>
                  </a:lnTo>
                  <a:lnTo>
                    <a:pt x="8377" y="20756"/>
                  </a:lnTo>
                  <a:lnTo>
                    <a:pt x="8401" y="20666"/>
                  </a:lnTo>
                  <a:lnTo>
                    <a:pt x="8451" y="20515"/>
                  </a:lnTo>
                  <a:lnTo>
                    <a:pt x="8451" y="20425"/>
                  </a:lnTo>
                  <a:lnTo>
                    <a:pt x="8476" y="20274"/>
                  </a:lnTo>
                  <a:lnTo>
                    <a:pt x="8476" y="20244"/>
                  </a:lnTo>
                  <a:lnTo>
                    <a:pt x="8526" y="20094"/>
                  </a:lnTo>
                  <a:lnTo>
                    <a:pt x="8526" y="19612"/>
                  </a:lnTo>
                  <a:lnTo>
                    <a:pt x="9346" y="18889"/>
                  </a:lnTo>
                  <a:lnTo>
                    <a:pt x="9495" y="18859"/>
                  </a:lnTo>
                  <a:lnTo>
                    <a:pt x="9619" y="18798"/>
                  </a:lnTo>
                  <a:lnTo>
                    <a:pt x="9669" y="18798"/>
                  </a:lnTo>
                  <a:lnTo>
                    <a:pt x="9694" y="18768"/>
                  </a:lnTo>
                  <a:lnTo>
                    <a:pt x="9868" y="18768"/>
                  </a:lnTo>
                  <a:lnTo>
                    <a:pt x="9868" y="18708"/>
                  </a:lnTo>
                  <a:lnTo>
                    <a:pt x="9893" y="18648"/>
                  </a:lnTo>
                  <a:lnTo>
                    <a:pt x="9942" y="18618"/>
                  </a:lnTo>
                  <a:lnTo>
                    <a:pt x="10017" y="18557"/>
                  </a:lnTo>
                  <a:lnTo>
                    <a:pt x="10141" y="18467"/>
                  </a:lnTo>
                  <a:lnTo>
                    <a:pt x="10216" y="18377"/>
                  </a:lnTo>
                  <a:lnTo>
                    <a:pt x="10241" y="18316"/>
                  </a:lnTo>
                  <a:lnTo>
                    <a:pt x="10340" y="18286"/>
                  </a:lnTo>
                  <a:lnTo>
                    <a:pt x="10365" y="18196"/>
                  </a:lnTo>
                  <a:lnTo>
                    <a:pt x="10415" y="18136"/>
                  </a:lnTo>
                  <a:lnTo>
                    <a:pt x="10440" y="18045"/>
                  </a:lnTo>
                  <a:lnTo>
                    <a:pt x="10489" y="17985"/>
                  </a:lnTo>
                  <a:lnTo>
                    <a:pt x="10489" y="15906"/>
                  </a:lnTo>
                  <a:lnTo>
                    <a:pt x="10539" y="15816"/>
                  </a:lnTo>
                  <a:lnTo>
                    <a:pt x="10564" y="15726"/>
                  </a:lnTo>
                  <a:lnTo>
                    <a:pt x="10564" y="15665"/>
                  </a:lnTo>
                  <a:lnTo>
                    <a:pt x="10688" y="15515"/>
                  </a:lnTo>
                  <a:lnTo>
                    <a:pt x="10812" y="15424"/>
                  </a:lnTo>
                  <a:lnTo>
                    <a:pt x="10887" y="15394"/>
                  </a:lnTo>
                  <a:lnTo>
                    <a:pt x="10837" y="15394"/>
                  </a:lnTo>
                  <a:lnTo>
                    <a:pt x="11036" y="15274"/>
                  </a:lnTo>
                  <a:lnTo>
                    <a:pt x="11285" y="15153"/>
                  </a:lnTo>
                  <a:lnTo>
                    <a:pt x="11508" y="15003"/>
                  </a:lnTo>
                  <a:lnTo>
                    <a:pt x="11757" y="14822"/>
                  </a:lnTo>
                  <a:lnTo>
                    <a:pt x="11856" y="14762"/>
                  </a:lnTo>
                  <a:lnTo>
                    <a:pt x="11981" y="14671"/>
                  </a:lnTo>
                  <a:lnTo>
                    <a:pt x="12180" y="14430"/>
                  </a:lnTo>
                  <a:lnTo>
                    <a:pt x="12204" y="14340"/>
                  </a:lnTo>
                  <a:lnTo>
                    <a:pt x="12254" y="14189"/>
                  </a:lnTo>
                  <a:lnTo>
                    <a:pt x="12254" y="14159"/>
                  </a:lnTo>
                  <a:lnTo>
                    <a:pt x="12304" y="14038"/>
                  </a:lnTo>
                  <a:lnTo>
                    <a:pt x="12304" y="13828"/>
                  </a:lnTo>
                  <a:lnTo>
                    <a:pt x="12329" y="13767"/>
                  </a:lnTo>
                  <a:lnTo>
                    <a:pt x="12403" y="13677"/>
                  </a:lnTo>
                  <a:lnTo>
                    <a:pt x="12403" y="13436"/>
                  </a:lnTo>
                  <a:lnTo>
                    <a:pt x="12329" y="13376"/>
                  </a:lnTo>
                  <a:lnTo>
                    <a:pt x="12254" y="13346"/>
                  </a:lnTo>
                  <a:lnTo>
                    <a:pt x="12180" y="13346"/>
                  </a:lnTo>
                  <a:lnTo>
                    <a:pt x="12105" y="13255"/>
                  </a:lnTo>
                  <a:lnTo>
                    <a:pt x="12055" y="13165"/>
                  </a:lnTo>
                  <a:lnTo>
                    <a:pt x="12055" y="12924"/>
                  </a:lnTo>
                  <a:lnTo>
                    <a:pt x="12105" y="12683"/>
                  </a:lnTo>
                  <a:lnTo>
                    <a:pt x="12105" y="12592"/>
                  </a:lnTo>
                  <a:lnTo>
                    <a:pt x="12180" y="12532"/>
                  </a:lnTo>
                  <a:lnTo>
                    <a:pt x="12204" y="12442"/>
                  </a:lnTo>
                  <a:lnTo>
                    <a:pt x="12254" y="12382"/>
                  </a:lnTo>
                  <a:lnTo>
                    <a:pt x="12329" y="12351"/>
                  </a:lnTo>
                  <a:lnTo>
                    <a:pt x="12403" y="12291"/>
                  </a:lnTo>
                  <a:lnTo>
                    <a:pt x="12577" y="12201"/>
                  </a:lnTo>
                  <a:lnTo>
                    <a:pt x="12726" y="12141"/>
                  </a:lnTo>
                  <a:lnTo>
                    <a:pt x="12925" y="12110"/>
                  </a:lnTo>
                  <a:lnTo>
                    <a:pt x="13149" y="12050"/>
                  </a:lnTo>
                  <a:lnTo>
                    <a:pt x="13348" y="12020"/>
                  </a:lnTo>
                  <a:lnTo>
                    <a:pt x="13547" y="11960"/>
                  </a:lnTo>
                  <a:lnTo>
                    <a:pt x="13671" y="11930"/>
                  </a:lnTo>
                  <a:lnTo>
                    <a:pt x="13745" y="11930"/>
                  </a:lnTo>
                  <a:lnTo>
                    <a:pt x="13820" y="11809"/>
                  </a:lnTo>
                  <a:lnTo>
                    <a:pt x="13895" y="11779"/>
                  </a:lnTo>
                  <a:lnTo>
                    <a:pt x="14019" y="11719"/>
                  </a:lnTo>
                  <a:lnTo>
                    <a:pt x="14069" y="11689"/>
                  </a:lnTo>
                  <a:lnTo>
                    <a:pt x="14143" y="11568"/>
                  </a:lnTo>
                  <a:lnTo>
                    <a:pt x="14218" y="11538"/>
                  </a:lnTo>
                  <a:lnTo>
                    <a:pt x="14267" y="11387"/>
                  </a:lnTo>
                  <a:lnTo>
                    <a:pt x="14292" y="11297"/>
                  </a:lnTo>
                  <a:lnTo>
                    <a:pt x="14342" y="11207"/>
                  </a:lnTo>
                  <a:lnTo>
                    <a:pt x="14342" y="11056"/>
                  </a:lnTo>
                  <a:lnTo>
                    <a:pt x="14292" y="11056"/>
                  </a:lnTo>
                  <a:lnTo>
                    <a:pt x="14367" y="11056"/>
                  </a:lnTo>
                  <a:lnTo>
                    <a:pt x="14417" y="11026"/>
                  </a:lnTo>
                  <a:lnTo>
                    <a:pt x="14466" y="11026"/>
                  </a:lnTo>
                  <a:lnTo>
                    <a:pt x="14541" y="10966"/>
                  </a:lnTo>
                  <a:lnTo>
                    <a:pt x="14566" y="10905"/>
                  </a:lnTo>
                  <a:lnTo>
                    <a:pt x="14640" y="10815"/>
                  </a:lnTo>
                  <a:lnTo>
                    <a:pt x="14740" y="10725"/>
                  </a:lnTo>
                  <a:lnTo>
                    <a:pt x="14765" y="10664"/>
                  </a:lnTo>
                  <a:lnTo>
                    <a:pt x="14765" y="10634"/>
                  </a:lnTo>
                  <a:lnTo>
                    <a:pt x="14814" y="10574"/>
                  </a:lnTo>
                  <a:lnTo>
                    <a:pt x="14963" y="10574"/>
                  </a:lnTo>
                  <a:lnTo>
                    <a:pt x="14963" y="10634"/>
                  </a:lnTo>
                  <a:lnTo>
                    <a:pt x="15013" y="10664"/>
                  </a:lnTo>
                  <a:lnTo>
                    <a:pt x="15038" y="10725"/>
                  </a:lnTo>
                  <a:lnTo>
                    <a:pt x="15162" y="10875"/>
                  </a:lnTo>
                  <a:lnTo>
                    <a:pt x="15162" y="10905"/>
                  </a:lnTo>
                  <a:lnTo>
                    <a:pt x="15212" y="10966"/>
                  </a:lnTo>
                  <a:lnTo>
                    <a:pt x="15436" y="10966"/>
                  </a:lnTo>
                  <a:lnTo>
                    <a:pt x="15560" y="10905"/>
                  </a:lnTo>
                  <a:lnTo>
                    <a:pt x="15635" y="10905"/>
                  </a:lnTo>
                  <a:lnTo>
                    <a:pt x="15684" y="10875"/>
                  </a:lnTo>
                  <a:lnTo>
                    <a:pt x="15759" y="10815"/>
                  </a:lnTo>
                  <a:lnTo>
                    <a:pt x="15759" y="10725"/>
                  </a:lnTo>
                  <a:lnTo>
                    <a:pt x="15784" y="10725"/>
                  </a:lnTo>
                  <a:lnTo>
                    <a:pt x="15784" y="10634"/>
                  </a:lnTo>
                  <a:lnTo>
                    <a:pt x="15833" y="10574"/>
                  </a:lnTo>
                  <a:lnTo>
                    <a:pt x="15858" y="10454"/>
                  </a:lnTo>
                  <a:lnTo>
                    <a:pt x="15858" y="10243"/>
                  </a:lnTo>
                  <a:lnTo>
                    <a:pt x="16455" y="10243"/>
                  </a:lnTo>
                  <a:lnTo>
                    <a:pt x="16504" y="10303"/>
                  </a:lnTo>
                  <a:lnTo>
                    <a:pt x="16703" y="10303"/>
                  </a:lnTo>
                  <a:lnTo>
                    <a:pt x="16902" y="10333"/>
                  </a:lnTo>
                  <a:lnTo>
                    <a:pt x="17399" y="10333"/>
                  </a:lnTo>
                  <a:lnTo>
                    <a:pt x="17449" y="10303"/>
                  </a:lnTo>
                  <a:lnTo>
                    <a:pt x="17524" y="10213"/>
                  </a:lnTo>
                  <a:lnTo>
                    <a:pt x="17648" y="10122"/>
                  </a:lnTo>
                  <a:lnTo>
                    <a:pt x="17722" y="9972"/>
                  </a:lnTo>
                  <a:lnTo>
                    <a:pt x="17872" y="9881"/>
                  </a:lnTo>
                  <a:lnTo>
                    <a:pt x="17921" y="9821"/>
                  </a:lnTo>
                  <a:lnTo>
                    <a:pt x="18145" y="9821"/>
                  </a:lnTo>
                  <a:lnTo>
                    <a:pt x="18145" y="9881"/>
                  </a:lnTo>
                  <a:lnTo>
                    <a:pt x="18220" y="9911"/>
                  </a:lnTo>
                  <a:lnTo>
                    <a:pt x="18220" y="9972"/>
                  </a:lnTo>
                  <a:lnTo>
                    <a:pt x="18269" y="10002"/>
                  </a:lnTo>
                  <a:lnTo>
                    <a:pt x="18269" y="10122"/>
                  </a:lnTo>
                  <a:lnTo>
                    <a:pt x="18294" y="10303"/>
                  </a:lnTo>
                  <a:lnTo>
                    <a:pt x="18344" y="10333"/>
                  </a:lnTo>
                  <a:lnTo>
                    <a:pt x="18344" y="10484"/>
                  </a:lnTo>
                  <a:lnTo>
                    <a:pt x="18418" y="10544"/>
                  </a:lnTo>
                  <a:lnTo>
                    <a:pt x="18493" y="10574"/>
                  </a:lnTo>
                  <a:lnTo>
                    <a:pt x="18568" y="10634"/>
                  </a:lnTo>
                  <a:lnTo>
                    <a:pt x="18667" y="10664"/>
                  </a:lnTo>
                  <a:lnTo>
                    <a:pt x="18766" y="10664"/>
                  </a:lnTo>
                  <a:lnTo>
                    <a:pt x="19164" y="10785"/>
                  </a:lnTo>
                  <a:lnTo>
                    <a:pt x="19214" y="10725"/>
                  </a:lnTo>
                  <a:lnTo>
                    <a:pt x="19239" y="10664"/>
                  </a:lnTo>
                  <a:lnTo>
                    <a:pt x="19313" y="10574"/>
                  </a:lnTo>
                  <a:lnTo>
                    <a:pt x="19438" y="10544"/>
                  </a:lnTo>
                  <a:lnTo>
                    <a:pt x="19438" y="10484"/>
                  </a:lnTo>
                  <a:lnTo>
                    <a:pt x="19487" y="10454"/>
                  </a:lnTo>
                  <a:lnTo>
                    <a:pt x="19512" y="10333"/>
                  </a:lnTo>
                  <a:lnTo>
                    <a:pt x="19562" y="10303"/>
                  </a:lnTo>
                  <a:lnTo>
                    <a:pt x="19612" y="10213"/>
                  </a:lnTo>
                  <a:lnTo>
                    <a:pt x="19612" y="10152"/>
                  </a:lnTo>
                  <a:lnTo>
                    <a:pt x="19686" y="10122"/>
                  </a:lnTo>
                  <a:lnTo>
                    <a:pt x="20059" y="10122"/>
                  </a:lnTo>
                  <a:lnTo>
                    <a:pt x="20581" y="10152"/>
                  </a:lnTo>
                  <a:lnTo>
                    <a:pt x="20705" y="10152"/>
                  </a:lnTo>
                  <a:lnTo>
                    <a:pt x="20780" y="10122"/>
                  </a:lnTo>
                  <a:lnTo>
                    <a:pt x="20904" y="10122"/>
                  </a:lnTo>
                  <a:lnTo>
                    <a:pt x="20979" y="10062"/>
                  </a:lnTo>
                  <a:lnTo>
                    <a:pt x="21003" y="10062"/>
                  </a:lnTo>
                  <a:lnTo>
                    <a:pt x="21103" y="10002"/>
                  </a:lnTo>
                  <a:lnTo>
                    <a:pt x="21128" y="9972"/>
                  </a:lnTo>
                  <a:lnTo>
                    <a:pt x="21128" y="9911"/>
                  </a:lnTo>
                  <a:lnTo>
                    <a:pt x="21177" y="9881"/>
                  </a:lnTo>
                  <a:lnTo>
                    <a:pt x="21177" y="9821"/>
                  </a:lnTo>
                  <a:lnTo>
                    <a:pt x="21202" y="9731"/>
                  </a:lnTo>
                  <a:lnTo>
                    <a:pt x="21202" y="9218"/>
                  </a:lnTo>
                  <a:lnTo>
                    <a:pt x="21252" y="9068"/>
                  </a:lnTo>
                  <a:lnTo>
                    <a:pt x="21277" y="8767"/>
                  </a:lnTo>
                  <a:lnTo>
                    <a:pt x="21327" y="8495"/>
                  </a:lnTo>
                  <a:lnTo>
                    <a:pt x="21401" y="8194"/>
                  </a:lnTo>
                  <a:lnTo>
                    <a:pt x="21476" y="7923"/>
                  </a:lnTo>
                  <a:lnTo>
                    <a:pt x="21525" y="7772"/>
                  </a:lnTo>
                  <a:lnTo>
                    <a:pt x="21575" y="7652"/>
                  </a:lnTo>
                  <a:lnTo>
                    <a:pt x="21600" y="7441"/>
                  </a:lnTo>
                  <a:lnTo>
                    <a:pt x="21600" y="7260"/>
                  </a:lnTo>
                  <a:lnTo>
                    <a:pt x="21575" y="7351"/>
                  </a:lnTo>
                  <a:lnTo>
                    <a:pt x="21451" y="7531"/>
                  </a:lnTo>
                  <a:lnTo>
                    <a:pt x="21202" y="7833"/>
                  </a:lnTo>
                  <a:lnTo>
                    <a:pt x="21053" y="7983"/>
                  </a:lnTo>
                  <a:lnTo>
                    <a:pt x="20904" y="8104"/>
                  </a:lnTo>
                  <a:lnTo>
                    <a:pt x="20780" y="8194"/>
                  </a:lnTo>
                  <a:lnTo>
                    <a:pt x="20631" y="8315"/>
                  </a:lnTo>
                  <a:lnTo>
                    <a:pt x="20581" y="8315"/>
                  </a:lnTo>
                  <a:lnTo>
                    <a:pt x="20506" y="8345"/>
                  </a:lnTo>
                  <a:lnTo>
                    <a:pt x="19959" y="8345"/>
                  </a:lnTo>
                  <a:lnTo>
                    <a:pt x="19785" y="8315"/>
                  </a:lnTo>
                  <a:lnTo>
                    <a:pt x="19686" y="8194"/>
                  </a:lnTo>
                  <a:lnTo>
                    <a:pt x="19612" y="8164"/>
                  </a:lnTo>
                  <a:lnTo>
                    <a:pt x="19487" y="8104"/>
                  </a:lnTo>
                  <a:lnTo>
                    <a:pt x="19413" y="8013"/>
                  </a:lnTo>
                  <a:lnTo>
                    <a:pt x="19288" y="7983"/>
                  </a:lnTo>
                  <a:lnTo>
                    <a:pt x="19239" y="7863"/>
                  </a:lnTo>
                  <a:lnTo>
                    <a:pt x="19090" y="7682"/>
                  </a:lnTo>
                  <a:lnTo>
                    <a:pt x="19040" y="7592"/>
                  </a:lnTo>
                  <a:lnTo>
                    <a:pt x="18965" y="7501"/>
                  </a:lnTo>
                  <a:lnTo>
                    <a:pt x="18766" y="7321"/>
                  </a:lnTo>
                  <a:lnTo>
                    <a:pt x="18568" y="7110"/>
                  </a:lnTo>
                  <a:lnTo>
                    <a:pt x="18418" y="6929"/>
                  </a:lnTo>
                  <a:lnTo>
                    <a:pt x="18220" y="6778"/>
                  </a:lnTo>
                  <a:lnTo>
                    <a:pt x="18021" y="6597"/>
                  </a:lnTo>
                  <a:lnTo>
                    <a:pt x="17822" y="6447"/>
                  </a:lnTo>
                  <a:lnTo>
                    <a:pt x="17747" y="6356"/>
                  </a:lnTo>
                  <a:lnTo>
                    <a:pt x="17673" y="6206"/>
                  </a:lnTo>
                  <a:lnTo>
                    <a:pt x="17598" y="6115"/>
                  </a:lnTo>
                  <a:lnTo>
                    <a:pt x="17524" y="5965"/>
                  </a:lnTo>
                  <a:lnTo>
                    <a:pt x="17449" y="5874"/>
                  </a:lnTo>
                  <a:lnTo>
                    <a:pt x="17449" y="5844"/>
                  </a:lnTo>
                  <a:lnTo>
                    <a:pt x="17399" y="5724"/>
                  </a:lnTo>
                  <a:lnTo>
                    <a:pt x="17399" y="5543"/>
                  </a:lnTo>
                  <a:lnTo>
                    <a:pt x="17350" y="5453"/>
                  </a:lnTo>
                  <a:lnTo>
                    <a:pt x="17325" y="5362"/>
                  </a:lnTo>
                  <a:lnTo>
                    <a:pt x="17250" y="5272"/>
                  </a:lnTo>
                  <a:lnTo>
                    <a:pt x="17200" y="5362"/>
                  </a:lnTo>
                  <a:lnTo>
                    <a:pt x="17200" y="5453"/>
                  </a:lnTo>
                  <a:lnTo>
                    <a:pt x="17126" y="5513"/>
                  </a:lnTo>
                  <a:lnTo>
                    <a:pt x="17126" y="5603"/>
                  </a:lnTo>
                  <a:lnTo>
                    <a:pt x="17076" y="5633"/>
                  </a:lnTo>
                  <a:lnTo>
                    <a:pt x="17051" y="5694"/>
                  </a:lnTo>
                  <a:lnTo>
                    <a:pt x="17002" y="5724"/>
                  </a:lnTo>
                  <a:lnTo>
                    <a:pt x="16852" y="5724"/>
                  </a:lnTo>
                  <a:lnTo>
                    <a:pt x="16728" y="5694"/>
                  </a:lnTo>
                  <a:lnTo>
                    <a:pt x="16703" y="5694"/>
                  </a:lnTo>
                  <a:lnTo>
                    <a:pt x="16604" y="5603"/>
                  </a:lnTo>
                  <a:lnTo>
                    <a:pt x="16529" y="5543"/>
                  </a:lnTo>
                  <a:lnTo>
                    <a:pt x="16430" y="5513"/>
                  </a:lnTo>
                  <a:lnTo>
                    <a:pt x="16380" y="5513"/>
                  </a:lnTo>
                  <a:lnTo>
                    <a:pt x="16306" y="5453"/>
                  </a:lnTo>
                  <a:lnTo>
                    <a:pt x="16231" y="5453"/>
                  </a:lnTo>
                  <a:lnTo>
                    <a:pt x="16181" y="5513"/>
                  </a:lnTo>
                  <a:lnTo>
                    <a:pt x="16057" y="5513"/>
                  </a:lnTo>
                  <a:lnTo>
                    <a:pt x="15983" y="5603"/>
                  </a:lnTo>
                  <a:lnTo>
                    <a:pt x="15908" y="5633"/>
                  </a:lnTo>
                  <a:lnTo>
                    <a:pt x="15858" y="5694"/>
                  </a:lnTo>
                  <a:lnTo>
                    <a:pt x="15759" y="5724"/>
                  </a:lnTo>
                  <a:lnTo>
                    <a:pt x="15709" y="5724"/>
                  </a:lnTo>
                  <a:lnTo>
                    <a:pt x="15684" y="5784"/>
                  </a:lnTo>
                  <a:lnTo>
                    <a:pt x="15585" y="5784"/>
                  </a:lnTo>
                  <a:lnTo>
                    <a:pt x="15560" y="5844"/>
                  </a:lnTo>
                  <a:lnTo>
                    <a:pt x="15510" y="5874"/>
                  </a:lnTo>
                  <a:lnTo>
                    <a:pt x="15361" y="5784"/>
                  </a:lnTo>
                  <a:lnTo>
                    <a:pt x="15311" y="5784"/>
                  </a:lnTo>
                  <a:lnTo>
                    <a:pt x="15287" y="5724"/>
                  </a:lnTo>
                  <a:lnTo>
                    <a:pt x="15237" y="5694"/>
                  </a:lnTo>
                  <a:lnTo>
                    <a:pt x="15088" y="5513"/>
                  </a:lnTo>
                  <a:lnTo>
                    <a:pt x="15038" y="5302"/>
                  </a:lnTo>
                  <a:lnTo>
                    <a:pt x="14963" y="5121"/>
                  </a:lnTo>
                  <a:lnTo>
                    <a:pt x="14939" y="4941"/>
                  </a:lnTo>
                  <a:lnTo>
                    <a:pt x="14889" y="4730"/>
                  </a:lnTo>
                  <a:lnTo>
                    <a:pt x="14839" y="4549"/>
                  </a:lnTo>
                  <a:lnTo>
                    <a:pt x="14839" y="4368"/>
                  </a:lnTo>
                  <a:lnTo>
                    <a:pt x="14765" y="4157"/>
                  </a:lnTo>
                  <a:lnTo>
                    <a:pt x="14740" y="4037"/>
                  </a:lnTo>
                  <a:lnTo>
                    <a:pt x="14690" y="3946"/>
                  </a:lnTo>
                  <a:lnTo>
                    <a:pt x="14640" y="3886"/>
                  </a:lnTo>
                  <a:lnTo>
                    <a:pt x="14615" y="3826"/>
                  </a:lnTo>
                  <a:lnTo>
                    <a:pt x="14566" y="3736"/>
                  </a:lnTo>
                  <a:lnTo>
                    <a:pt x="14541" y="3736"/>
                  </a:lnTo>
                  <a:lnTo>
                    <a:pt x="14466" y="3705"/>
                  </a:lnTo>
                  <a:lnTo>
                    <a:pt x="14367" y="3645"/>
                  </a:lnTo>
                  <a:lnTo>
                    <a:pt x="14267" y="3645"/>
                  </a:lnTo>
                  <a:lnTo>
                    <a:pt x="14267" y="3705"/>
                  </a:lnTo>
                  <a:lnTo>
                    <a:pt x="14218" y="3736"/>
                  </a:lnTo>
                  <a:lnTo>
                    <a:pt x="14218" y="3796"/>
                  </a:lnTo>
                  <a:lnTo>
                    <a:pt x="14168" y="3826"/>
                  </a:lnTo>
                  <a:lnTo>
                    <a:pt x="14143" y="3886"/>
                  </a:lnTo>
                  <a:lnTo>
                    <a:pt x="14019" y="3886"/>
                  </a:lnTo>
                  <a:lnTo>
                    <a:pt x="13944" y="3826"/>
                  </a:lnTo>
                  <a:lnTo>
                    <a:pt x="13895" y="3796"/>
                  </a:lnTo>
                  <a:lnTo>
                    <a:pt x="13820" y="3705"/>
                  </a:lnTo>
                  <a:lnTo>
                    <a:pt x="13745" y="3585"/>
                  </a:lnTo>
                  <a:lnTo>
                    <a:pt x="13621" y="3464"/>
                  </a:lnTo>
                  <a:lnTo>
                    <a:pt x="13547" y="3374"/>
                  </a:lnTo>
                  <a:lnTo>
                    <a:pt x="13522" y="3374"/>
                  </a:lnTo>
                  <a:lnTo>
                    <a:pt x="13472" y="3314"/>
                  </a:lnTo>
                  <a:lnTo>
                    <a:pt x="13397" y="3254"/>
                  </a:lnTo>
                  <a:lnTo>
                    <a:pt x="13248" y="3254"/>
                  </a:lnTo>
                  <a:lnTo>
                    <a:pt x="13124" y="3314"/>
                  </a:lnTo>
                  <a:lnTo>
                    <a:pt x="13049" y="3314"/>
                  </a:lnTo>
                  <a:lnTo>
                    <a:pt x="12925" y="3163"/>
                  </a:lnTo>
                  <a:lnTo>
                    <a:pt x="12925" y="2470"/>
                  </a:lnTo>
                  <a:lnTo>
                    <a:pt x="12875" y="2350"/>
                  </a:lnTo>
                  <a:lnTo>
                    <a:pt x="12875" y="2320"/>
                  </a:lnTo>
                  <a:lnTo>
                    <a:pt x="12851" y="2259"/>
                  </a:lnTo>
                  <a:lnTo>
                    <a:pt x="12851" y="2229"/>
                  </a:lnTo>
                  <a:lnTo>
                    <a:pt x="12801" y="2229"/>
                  </a:lnTo>
                  <a:lnTo>
                    <a:pt x="12726" y="2169"/>
                  </a:lnTo>
                  <a:lnTo>
                    <a:pt x="12602" y="2169"/>
                  </a:lnTo>
                  <a:lnTo>
                    <a:pt x="12577" y="2229"/>
                  </a:lnTo>
                  <a:lnTo>
                    <a:pt x="12503" y="2259"/>
                  </a:lnTo>
                  <a:lnTo>
                    <a:pt x="12453" y="2259"/>
                  </a:lnTo>
                  <a:lnTo>
                    <a:pt x="12329" y="2410"/>
                  </a:lnTo>
                  <a:lnTo>
                    <a:pt x="12254" y="2470"/>
                  </a:lnTo>
                  <a:lnTo>
                    <a:pt x="12130" y="2470"/>
                  </a:lnTo>
                  <a:lnTo>
                    <a:pt x="12105" y="2410"/>
                  </a:lnTo>
                  <a:lnTo>
                    <a:pt x="12055" y="2350"/>
                  </a:lnTo>
                  <a:lnTo>
                    <a:pt x="12055" y="2169"/>
                  </a:lnTo>
                  <a:lnTo>
                    <a:pt x="11981" y="2018"/>
                  </a:lnTo>
                  <a:lnTo>
                    <a:pt x="11782" y="2018"/>
                  </a:lnTo>
                  <a:lnTo>
                    <a:pt x="11757" y="1988"/>
                  </a:lnTo>
                  <a:lnTo>
                    <a:pt x="11658" y="1898"/>
                  </a:lnTo>
                  <a:lnTo>
                    <a:pt x="11558" y="1838"/>
                  </a:lnTo>
                  <a:lnTo>
                    <a:pt x="11359" y="1657"/>
                  </a:lnTo>
                  <a:lnTo>
                    <a:pt x="11285" y="1597"/>
                  </a:lnTo>
                  <a:lnTo>
                    <a:pt x="11185" y="1597"/>
                  </a:lnTo>
                  <a:lnTo>
                    <a:pt x="11086" y="1657"/>
                  </a:lnTo>
                  <a:lnTo>
                    <a:pt x="10962" y="1747"/>
                  </a:lnTo>
                  <a:lnTo>
                    <a:pt x="10887" y="1747"/>
                  </a:lnTo>
                  <a:lnTo>
                    <a:pt x="10763" y="1597"/>
                  </a:lnTo>
                  <a:lnTo>
                    <a:pt x="10713" y="1506"/>
                  </a:lnTo>
                  <a:lnTo>
                    <a:pt x="10688" y="1446"/>
                  </a:lnTo>
                  <a:lnTo>
                    <a:pt x="10688" y="1356"/>
                  </a:lnTo>
                  <a:lnTo>
                    <a:pt x="10614" y="1416"/>
                  </a:lnTo>
                  <a:lnTo>
                    <a:pt x="10539" y="1446"/>
                  </a:lnTo>
                  <a:lnTo>
                    <a:pt x="10489" y="1506"/>
                  </a:lnTo>
                  <a:lnTo>
                    <a:pt x="10440" y="1506"/>
                  </a:lnTo>
                  <a:lnTo>
                    <a:pt x="10415" y="1567"/>
                  </a:lnTo>
                  <a:lnTo>
                    <a:pt x="10340" y="1567"/>
                  </a:lnTo>
                  <a:lnTo>
                    <a:pt x="10216" y="1416"/>
                  </a:lnTo>
                  <a:lnTo>
                    <a:pt x="10216" y="1265"/>
                  </a:lnTo>
                  <a:lnTo>
                    <a:pt x="10141" y="1115"/>
                  </a:lnTo>
                  <a:lnTo>
                    <a:pt x="10141" y="1024"/>
                  </a:lnTo>
                  <a:lnTo>
                    <a:pt x="10092" y="994"/>
                  </a:lnTo>
                  <a:lnTo>
                    <a:pt x="10067" y="904"/>
                  </a:lnTo>
                  <a:lnTo>
                    <a:pt x="9967" y="783"/>
                  </a:lnTo>
                  <a:lnTo>
                    <a:pt x="9893" y="753"/>
                  </a:lnTo>
                  <a:lnTo>
                    <a:pt x="9818" y="693"/>
                  </a:lnTo>
                  <a:lnTo>
                    <a:pt x="9669" y="693"/>
                  </a:lnTo>
                  <a:lnTo>
                    <a:pt x="9594" y="753"/>
                  </a:lnTo>
                  <a:lnTo>
                    <a:pt x="9545" y="753"/>
                  </a:lnTo>
                  <a:lnTo>
                    <a:pt x="9470" y="783"/>
                  </a:lnTo>
                  <a:lnTo>
                    <a:pt x="9321" y="904"/>
                  </a:lnTo>
                  <a:lnTo>
                    <a:pt x="9197" y="994"/>
                  </a:lnTo>
                  <a:lnTo>
                    <a:pt x="9048" y="1085"/>
                  </a:lnTo>
                  <a:lnTo>
                    <a:pt x="8849" y="1175"/>
                  </a:lnTo>
                  <a:lnTo>
                    <a:pt x="8799" y="1235"/>
                  </a:lnTo>
                  <a:lnTo>
                    <a:pt x="8725" y="1265"/>
                  </a:lnTo>
                  <a:lnTo>
                    <a:pt x="8451" y="1265"/>
                  </a:lnTo>
                  <a:lnTo>
                    <a:pt x="8401" y="1235"/>
                  </a:lnTo>
                  <a:lnTo>
                    <a:pt x="8377" y="1175"/>
                  </a:lnTo>
                  <a:lnTo>
                    <a:pt x="8302" y="1115"/>
                  </a:lnTo>
                  <a:lnTo>
                    <a:pt x="8302" y="1024"/>
                  </a:lnTo>
                  <a:lnTo>
                    <a:pt x="8203" y="994"/>
                  </a:lnTo>
                  <a:lnTo>
                    <a:pt x="8178" y="904"/>
                  </a:lnTo>
                  <a:lnTo>
                    <a:pt x="8103" y="904"/>
                  </a:lnTo>
                  <a:lnTo>
                    <a:pt x="7979" y="844"/>
                  </a:lnTo>
                  <a:lnTo>
                    <a:pt x="7904" y="783"/>
                  </a:lnTo>
                  <a:lnTo>
                    <a:pt x="7780" y="753"/>
                  </a:lnTo>
                  <a:lnTo>
                    <a:pt x="7531" y="753"/>
                  </a:lnTo>
                  <a:lnTo>
                    <a:pt x="7382" y="693"/>
                  </a:lnTo>
                  <a:lnTo>
                    <a:pt x="7183" y="693"/>
                  </a:lnTo>
                  <a:lnTo>
                    <a:pt x="7034" y="663"/>
                  </a:lnTo>
                  <a:lnTo>
                    <a:pt x="6835" y="603"/>
                  </a:lnTo>
                  <a:lnTo>
                    <a:pt x="6562" y="512"/>
                  </a:lnTo>
                  <a:lnTo>
                    <a:pt x="6512" y="512"/>
                  </a:lnTo>
                  <a:lnTo>
                    <a:pt x="6487" y="452"/>
                  </a:lnTo>
                  <a:lnTo>
                    <a:pt x="6438" y="422"/>
                  </a:lnTo>
                  <a:lnTo>
                    <a:pt x="6438" y="362"/>
                  </a:lnTo>
                  <a:lnTo>
                    <a:pt x="6363" y="271"/>
                  </a:lnTo>
                  <a:lnTo>
                    <a:pt x="6363" y="211"/>
                  </a:lnTo>
                  <a:lnTo>
                    <a:pt x="6338" y="121"/>
                  </a:lnTo>
                  <a:lnTo>
                    <a:pt x="6239" y="121"/>
                  </a:lnTo>
                  <a:lnTo>
                    <a:pt x="6239" y="90"/>
                  </a:lnTo>
                  <a:lnTo>
                    <a:pt x="6164" y="30"/>
                  </a:lnTo>
                  <a:lnTo>
                    <a:pt x="6139" y="30"/>
                  </a:lnTo>
                  <a:lnTo>
                    <a:pt x="6040" y="0"/>
                  </a:lnTo>
                  <a:lnTo>
                    <a:pt x="6015" y="30"/>
                  </a:lnTo>
                  <a:lnTo>
                    <a:pt x="5866" y="30"/>
                  </a:lnTo>
                  <a:lnTo>
                    <a:pt x="5767" y="512"/>
                  </a:lnTo>
                  <a:lnTo>
                    <a:pt x="5742" y="693"/>
                  </a:lnTo>
                  <a:lnTo>
                    <a:pt x="5742" y="1326"/>
                  </a:lnTo>
                  <a:lnTo>
                    <a:pt x="5692" y="1356"/>
                  </a:lnTo>
                  <a:lnTo>
                    <a:pt x="5667" y="1446"/>
                  </a:lnTo>
                  <a:lnTo>
                    <a:pt x="5344" y="1838"/>
                  </a:lnTo>
                  <a:lnTo>
                    <a:pt x="5220" y="1928"/>
                  </a:lnTo>
                  <a:lnTo>
                    <a:pt x="5071" y="2079"/>
                  </a:lnTo>
                  <a:lnTo>
                    <a:pt x="4996" y="2139"/>
                  </a:lnTo>
                  <a:lnTo>
                    <a:pt x="4872" y="2139"/>
                  </a:lnTo>
                  <a:lnTo>
                    <a:pt x="4723" y="20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2" name="Фигура">
              <a:extLst>
                <a:ext uri="{FF2B5EF4-FFF2-40B4-BE49-F238E27FC236}">
                  <a16:creationId xmlns:a16="http://schemas.microsoft.com/office/drawing/2014/main" id="{BDBEA16F-23DB-1944-89A4-3FEE97AD5CE1}"/>
                </a:ext>
              </a:extLst>
            </p:cNvPr>
            <p:cNvSpPr/>
            <p:nvPr/>
          </p:nvSpPr>
          <p:spPr>
            <a:xfrm>
              <a:off x="2752725" y="3992562"/>
              <a:ext cx="1587500" cy="157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98" y="15113"/>
                  </a:moveTo>
                  <a:lnTo>
                    <a:pt x="7063" y="15157"/>
                  </a:lnTo>
                  <a:lnTo>
                    <a:pt x="7128" y="15157"/>
                  </a:lnTo>
                  <a:lnTo>
                    <a:pt x="7193" y="15223"/>
                  </a:lnTo>
                  <a:lnTo>
                    <a:pt x="7236" y="15244"/>
                  </a:lnTo>
                  <a:lnTo>
                    <a:pt x="7301" y="15354"/>
                  </a:lnTo>
                  <a:lnTo>
                    <a:pt x="7409" y="15572"/>
                  </a:lnTo>
                  <a:lnTo>
                    <a:pt x="7495" y="15659"/>
                  </a:lnTo>
                  <a:lnTo>
                    <a:pt x="7560" y="15703"/>
                  </a:lnTo>
                  <a:lnTo>
                    <a:pt x="7646" y="15769"/>
                  </a:lnTo>
                  <a:lnTo>
                    <a:pt x="7949" y="15769"/>
                  </a:lnTo>
                  <a:lnTo>
                    <a:pt x="8078" y="15725"/>
                  </a:lnTo>
                  <a:lnTo>
                    <a:pt x="8186" y="15725"/>
                  </a:lnTo>
                  <a:lnTo>
                    <a:pt x="8208" y="15769"/>
                  </a:lnTo>
                  <a:lnTo>
                    <a:pt x="8294" y="15769"/>
                  </a:lnTo>
                  <a:lnTo>
                    <a:pt x="8316" y="15812"/>
                  </a:lnTo>
                  <a:lnTo>
                    <a:pt x="8359" y="15834"/>
                  </a:lnTo>
                  <a:lnTo>
                    <a:pt x="8359" y="15878"/>
                  </a:lnTo>
                  <a:lnTo>
                    <a:pt x="8381" y="15878"/>
                  </a:lnTo>
                  <a:lnTo>
                    <a:pt x="8381" y="16424"/>
                  </a:lnTo>
                  <a:lnTo>
                    <a:pt x="8424" y="16468"/>
                  </a:lnTo>
                  <a:lnTo>
                    <a:pt x="8489" y="16489"/>
                  </a:lnTo>
                  <a:lnTo>
                    <a:pt x="8532" y="16489"/>
                  </a:lnTo>
                  <a:lnTo>
                    <a:pt x="8662" y="16555"/>
                  </a:lnTo>
                  <a:lnTo>
                    <a:pt x="8770" y="16599"/>
                  </a:lnTo>
                  <a:lnTo>
                    <a:pt x="8834" y="16599"/>
                  </a:lnTo>
                  <a:lnTo>
                    <a:pt x="8899" y="16620"/>
                  </a:lnTo>
                  <a:lnTo>
                    <a:pt x="8964" y="16664"/>
                  </a:lnTo>
                  <a:lnTo>
                    <a:pt x="9072" y="16773"/>
                  </a:lnTo>
                  <a:lnTo>
                    <a:pt x="9115" y="16839"/>
                  </a:lnTo>
                  <a:lnTo>
                    <a:pt x="9115" y="17035"/>
                  </a:lnTo>
                  <a:lnTo>
                    <a:pt x="9137" y="17254"/>
                  </a:lnTo>
                  <a:lnTo>
                    <a:pt x="9202" y="17450"/>
                  </a:lnTo>
                  <a:lnTo>
                    <a:pt x="9245" y="17669"/>
                  </a:lnTo>
                  <a:lnTo>
                    <a:pt x="9266" y="17734"/>
                  </a:lnTo>
                  <a:lnTo>
                    <a:pt x="9310" y="17843"/>
                  </a:lnTo>
                  <a:lnTo>
                    <a:pt x="9374" y="17931"/>
                  </a:lnTo>
                  <a:lnTo>
                    <a:pt x="9418" y="18018"/>
                  </a:lnTo>
                  <a:lnTo>
                    <a:pt x="9439" y="18106"/>
                  </a:lnTo>
                  <a:lnTo>
                    <a:pt x="9504" y="18171"/>
                  </a:lnTo>
                  <a:lnTo>
                    <a:pt x="9590" y="18215"/>
                  </a:lnTo>
                  <a:lnTo>
                    <a:pt x="9612" y="18280"/>
                  </a:lnTo>
                  <a:lnTo>
                    <a:pt x="9720" y="18280"/>
                  </a:lnTo>
                  <a:lnTo>
                    <a:pt x="9828" y="18324"/>
                  </a:lnTo>
                  <a:lnTo>
                    <a:pt x="9850" y="18346"/>
                  </a:lnTo>
                  <a:lnTo>
                    <a:pt x="9893" y="18346"/>
                  </a:lnTo>
                  <a:lnTo>
                    <a:pt x="9893" y="18389"/>
                  </a:lnTo>
                  <a:lnTo>
                    <a:pt x="9914" y="18389"/>
                  </a:lnTo>
                  <a:lnTo>
                    <a:pt x="10001" y="18521"/>
                  </a:lnTo>
                  <a:lnTo>
                    <a:pt x="10001" y="18739"/>
                  </a:lnTo>
                  <a:lnTo>
                    <a:pt x="10022" y="18761"/>
                  </a:lnTo>
                  <a:lnTo>
                    <a:pt x="10066" y="18826"/>
                  </a:lnTo>
                  <a:lnTo>
                    <a:pt x="10066" y="18914"/>
                  </a:lnTo>
                  <a:lnTo>
                    <a:pt x="10087" y="18935"/>
                  </a:lnTo>
                  <a:lnTo>
                    <a:pt x="10130" y="19001"/>
                  </a:lnTo>
                  <a:lnTo>
                    <a:pt x="10152" y="19045"/>
                  </a:lnTo>
                  <a:lnTo>
                    <a:pt x="10195" y="19067"/>
                  </a:lnTo>
                  <a:lnTo>
                    <a:pt x="10260" y="19110"/>
                  </a:lnTo>
                  <a:lnTo>
                    <a:pt x="10303" y="19154"/>
                  </a:lnTo>
                  <a:lnTo>
                    <a:pt x="10368" y="19176"/>
                  </a:lnTo>
                  <a:lnTo>
                    <a:pt x="10411" y="19219"/>
                  </a:lnTo>
                  <a:lnTo>
                    <a:pt x="10886" y="19219"/>
                  </a:lnTo>
                  <a:lnTo>
                    <a:pt x="10973" y="19176"/>
                  </a:lnTo>
                  <a:lnTo>
                    <a:pt x="11081" y="19110"/>
                  </a:lnTo>
                  <a:lnTo>
                    <a:pt x="11210" y="19067"/>
                  </a:lnTo>
                  <a:lnTo>
                    <a:pt x="11318" y="19045"/>
                  </a:lnTo>
                  <a:lnTo>
                    <a:pt x="11362" y="19001"/>
                  </a:lnTo>
                  <a:lnTo>
                    <a:pt x="11772" y="19001"/>
                  </a:lnTo>
                  <a:lnTo>
                    <a:pt x="11837" y="19045"/>
                  </a:lnTo>
                  <a:lnTo>
                    <a:pt x="11858" y="19067"/>
                  </a:lnTo>
                  <a:lnTo>
                    <a:pt x="11945" y="19110"/>
                  </a:lnTo>
                  <a:lnTo>
                    <a:pt x="11966" y="19176"/>
                  </a:lnTo>
                  <a:lnTo>
                    <a:pt x="12010" y="19219"/>
                  </a:lnTo>
                  <a:lnTo>
                    <a:pt x="12031" y="19285"/>
                  </a:lnTo>
                  <a:lnTo>
                    <a:pt x="12118" y="19394"/>
                  </a:lnTo>
                  <a:lnTo>
                    <a:pt x="12204" y="19569"/>
                  </a:lnTo>
                  <a:lnTo>
                    <a:pt x="12247" y="19634"/>
                  </a:lnTo>
                  <a:lnTo>
                    <a:pt x="12312" y="19656"/>
                  </a:lnTo>
                  <a:lnTo>
                    <a:pt x="12377" y="19700"/>
                  </a:lnTo>
                  <a:lnTo>
                    <a:pt x="13068" y="19700"/>
                  </a:lnTo>
                  <a:lnTo>
                    <a:pt x="13090" y="19722"/>
                  </a:lnTo>
                  <a:lnTo>
                    <a:pt x="13133" y="19809"/>
                  </a:lnTo>
                  <a:lnTo>
                    <a:pt x="13176" y="19809"/>
                  </a:lnTo>
                  <a:lnTo>
                    <a:pt x="13198" y="19875"/>
                  </a:lnTo>
                  <a:lnTo>
                    <a:pt x="13262" y="19962"/>
                  </a:lnTo>
                  <a:lnTo>
                    <a:pt x="13306" y="20071"/>
                  </a:lnTo>
                  <a:lnTo>
                    <a:pt x="13414" y="20311"/>
                  </a:lnTo>
                  <a:lnTo>
                    <a:pt x="13478" y="20552"/>
                  </a:lnTo>
                  <a:lnTo>
                    <a:pt x="13500" y="20705"/>
                  </a:lnTo>
                  <a:lnTo>
                    <a:pt x="13565" y="20792"/>
                  </a:lnTo>
                  <a:lnTo>
                    <a:pt x="13651" y="20901"/>
                  </a:lnTo>
                  <a:lnTo>
                    <a:pt x="13673" y="20967"/>
                  </a:lnTo>
                  <a:lnTo>
                    <a:pt x="13738" y="21010"/>
                  </a:lnTo>
                  <a:lnTo>
                    <a:pt x="13738" y="21076"/>
                  </a:lnTo>
                  <a:lnTo>
                    <a:pt x="13824" y="21076"/>
                  </a:lnTo>
                  <a:lnTo>
                    <a:pt x="13846" y="21120"/>
                  </a:lnTo>
                  <a:lnTo>
                    <a:pt x="13910" y="21141"/>
                  </a:lnTo>
                  <a:lnTo>
                    <a:pt x="14018" y="21141"/>
                  </a:lnTo>
                  <a:lnTo>
                    <a:pt x="14126" y="21185"/>
                  </a:lnTo>
                  <a:lnTo>
                    <a:pt x="14191" y="21141"/>
                  </a:lnTo>
                  <a:lnTo>
                    <a:pt x="14213" y="21141"/>
                  </a:lnTo>
                  <a:lnTo>
                    <a:pt x="14299" y="21120"/>
                  </a:lnTo>
                  <a:lnTo>
                    <a:pt x="14321" y="21076"/>
                  </a:lnTo>
                  <a:lnTo>
                    <a:pt x="14364" y="21032"/>
                  </a:lnTo>
                  <a:lnTo>
                    <a:pt x="14429" y="21010"/>
                  </a:lnTo>
                  <a:lnTo>
                    <a:pt x="14710" y="21010"/>
                  </a:lnTo>
                  <a:lnTo>
                    <a:pt x="14731" y="21076"/>
                  </a:lnTo>
                  <a:lnTo>
                    <a:pt x="14774" y="21076"/>
                  </a:lnTo>
                  <a:lnTo>
                    <a:pt x="14882" y="21185"/>
                  </a:lnTo>
                  <a:lnTo>
                    <a:pt x="14904" y="21272"/>
                  </a:lnTo>
                  <a:lnTo>
                    <a:pt x="15012" y="21425"/>
                  </a:lnTo>
                  <a:lnTo>
                    <a:pt x="15077" y="21513"/>
                  </a:lnTo>
                  <a:lnTo>
                    <a:pt x="15142" y="21556"/>
                  </a:lnTo>
                  <a:lnTo>
                    <a:pt x="15185" y="21556"/>
                  </a:lnTo>
                  <a:lnTo>
                    <a:pt x="15250" y="21600"/>
                  </a:lnTo>
                  <a:lnTo>
                    <a:pt x="15595" y="21600"/>
                  </a:lnTo>
                  <a:lnTo>
                    <a:pt x="15682" y="21556"/>
                  </a:lnTo>
                  <a:lnTo>
                    <a:pt x="15768" y="21556"/>
                  </a:lnTo>
                  <a:lnTo>
                    <a:pt x="15854" y="21513"/>
                  </a:lnTo>
                  <a:lnTo>
                    <a:pt x="15919" y="21513"/>
                  </a:lnTo>
                  <a:lnTo>
                    <a:pt x="16027" y="21447"/>
                  </a:lnTo>
                  <a:lnTo>
                    <a:pt x="16070" y="21425"/>
                  </a:lnTo>
                  <a:lnTo>
                    <a:pt x="16178" y="21382"/>
                  </a:lnTo>
                  <a:lnTo>
                    <a:pt x="16200" y="21316"/>
                  </a:lnTo>
                  <a:lnTo>
                    <a:pt x="16265" y="21251"/>
                  </a:lnTo>
                  <a:lnTo>
                    <a:pt x="16308" y="21185"/>
                  </a:lnTo>
                  <a:lnTo>
                    <a:pt x="16330" y="21141"/>
                  </a:lnTo>
                  <a:lnTo>
                    <a:pt x="16373" y="21032"/>
                  </a:lnTo>
                  <a:lnTo>
                    <a:pt x="16416" y="20967"/>
                  </a:lnTo>
                  <a:lnTo>
                    <a:pt x="16481" y="20857"/>
                  </a:lnTo>
                  <a:lnTo>
                    <a:pt x="16481" y="20792"/>
                  </a:lnTo>
                  <a:lnTo>
                    <a:pt x="16438" y="20726"/>
                  </a:lnTo>
                  <a:lnTo>
                    <a:pt x="16416" y="20705"/>
                  </a:lnTo>
                  <a:lnTo>
                    <a:pt x="16416" y="20617"/>
                  </a:lnTo>
                  <a:lnTo>
                    <a:pt x="16373" y="20595"/>
                  </a:lnTo>
                  <a:lnTo>
                    <a:pt x="16308" y="20530"/>
                  </a:lnTo>
                  <a:lnTo>
                    <a:pt x="16265" y="20530"/>
                  </a:lnTo>
                  <a:lnTo>
                    <a:pt x="16178" y="20486"/>
                  </a:lnTo>
                  <a:lnTo>
                    <a:pt x="16092" y="20464"/>
                  </a:lnTo>
                  <a:lnTo>
                    <a:pt x="16070" y="20421"/>
                  </a:lnTo>
                  <a:lnTo>
                    <a:pt x="16027" y="20377"/>
                  </a:lnTo>
                  <a:lnTo>
                    <a:pt x="16006" y="20377"/>
                  </a:lnTo>
                  <a:lnTo>
                    <a:pt x="15962" y="20355"/>
                  </a:lnTo>
                  <a:lnTo>
                    <a:pt x="15962" y="20071"/>
                  </a:lnTo>
                  <a:lnTo>
                    <a:pt x="15919" y="20071"/>
                  </a:lnTo>
                  <a:lnTo>
                    <a:pt x="15898" y="20049"/>
                  </a:lnTo>
                  <a:lnTo>
                    <a:pt x="15898" y="20006"/>
                  </a:lnTo>
                  <a:lnTo>
                    <a:pt x="15854" y="20006"/>
                  </a:lnTo>
                  <a:lnTo>
                    <a:pt x="15790" y="19962"/>
                  </a:lnTo>
                  <a:lnTo>
                    <a:pt x="15725" y="19940"/>
                  </a:lnTo>
                  <a:lnTo>
                    <a:pt x="15682" y="19896"/>
                  </a:lnTo>
                  <a:lnTo>
                    <a:pt x="15617" y="19896"/>
                  </a:lnTo>
                  <a:lnTo>
                    <a:pt x="15595" y="19875"/>
                  </a:lnTo>
                  <a:lnTo>
                    <a:pt x="15595" y="19809"/>
                  </a:lnTo>
                  <a:lnTo>
                    <a:pt x="15617" y="19700"/>
                  </a:lnTo>
                  <a:lnTo>
                    <a:pt x="15682" y="19569"/>
                  </a:lnTo>
                  <a:lnTo>
                    <a:pt x="15682" y="19460"/>
                  </a:lnTo>
                  <a:lnTo>
                    <a:pt x="15660" y="19416"/>
                  </a:lnTo>
                  <a:lnTo>
                    <a:pt x="15617" y="19394"/>
                  </a:lnTo>
                  <a:lnTo>
                    <a:pt x="15595" y="19350"/>
                  </a:lnTo>
                  <a:lnTo>
                    <a:pt x="15530" y="19307"/>
                  </a:lnTo>
                  <a:lnTo>
                    <a:pt x="15487" y="19285"/>
                  </a:lnTo>
                  <a:lnTo>
                    <a:pt x="15444" y="19241"/>
                  </a:lnTo>
                  <a:lnTo>
                    <a:pt x="15444" y="19176"/>
                  </a:lnTo>
                  <a:lnTo>
                    <a:pt x="15487" y="18914"/>
                  </a:lnTo>
                  <a:lnTo>
                    <a:pt x="15595" y="18761"/>
                  </a:lnTo>
                  <a:lnTo>
                    <a:pt x="15854" y="18499"/>
                  </a:lnTo>
                  <a:lnTo>
                    <a:pt x="15854" y="18455"/>
                  </a:lnTo>
                  <a:lnTo>
                    <a:pt x="15833" y="18389"/>
                  </a:lnTo>
                  <a:lnTo>
                    <a:pt x="15725" y="18280"/>
                  </a:lnTo>
                  <a:lnTo>
                    <a:pt x="15682" y="18215"/>
                  </a:lnTo>
                  <a:lnTo>
                    <a:pt x="15617" y="18215"/>
                  </a:lnTo>
                  <a:lnTo>
                    <a:pt x="15595" y="18171"/>
                  </a:lnTo>
                  <a:lnTo>
                    <a:pt x="15487" y="18106"/>
                  </a:lnTo>
                  <a:lnTo>
                    <a:pt x="15422" y="18106"/>
                  </a:lnTo>
                  <a:lnTo>
                    <a:pt x="15271" y="18040"/>
                  </a:lnTo>
                  <a:lnTo>
                    <a:pt x="14796" y="18040"/>
                  </a:lnTo>
                  <a:lnTo>
                    <a:pt x="14731" y="17931"/>
                  </a:lnTo>
                  <a:lnTo>
                    <a:pt x="14731" y="17560"/>
                  </a:lnTo>
                  <a:lnTo>
                    <a:pt x="14796" y="17450"/>
                  </a:lnTo>
                  <a:lnTo>
                    <a:pt x="14882" y="17385"/>
                  </a:lnTo>
                  <a:lnTo>
                    <a:pt x="15034" y="17210"/>
                  </a:lnTo>
                  <a:lnTo>
                    <a:pt x="15206" y="17014"/>
                  </a:lnTo>
                  <a:lnTo>
                    <a:pt x="15250" y="16948"/>
                  </a:lnTo>
                  <a:lnTo>
                    <a:pt x="15271" y="16861"/>
                  </a:lnTo>
                  <a:lnTo>
                    <a:pt x="15358" y="16730"/>
                  </a:lnTo>
                  <a:lnTo>
                    <a:pt x="15379" y="16620"/>
                  </a:lnTo>
                  <a:lnTo>
                    <a:pt x="15422" y="16489"/>
                  </a:lnTo>
                  <a:lnTo>
                    <a:pt x="15422" y="16315"/>
                  </a:lnTo>
                  <a:lnTo>
                    <a:pt x="15444" y="16249"/>
                  </a:lnTo>
                  <a:lnTo>
                    <a:pt x="15530" y="16118"/>
                  </a:lnTo>
                  <a:lnTo>
                    <a:pt x="15552" y="16053"/>
                  </a:lnTo>
                  <a:lnTo>
                    <a:pt x="15682" y="15943"/>
                  </a:lnTo>
                  <a:lnTo>
                    <a:pt x="15898" y="15769"/>
                  </a:lnTo>
                  <a:lnTo>
                    <a:pt x="16027" y="15703"/>
                  </a:lnTo>
                  <a:lnTo>
                    <a:pt x="16178" y="15638"/>
                  </a:lnTo>
                  <a:lnTo>
                    <a:pt x="16200" y="15594"/>
                  </a:lnTo>
                  <a:lnTo>
                    <a:pt x="16265" y="15594"/>
                  </a:lnTo>
                  <a:lnTo>
                    <a:pt x="16308" y="15572"/>
                  </a:lnTo>
                  <a:lnTo>
                    <a:pt x="16373" y="15572"/>
                  </a:lnTo>
                  <a:lnTo>
                    <a:pt x="16416" y="15594"/>
                  </a:lnTo>
                  <a:lnTo>
                    <a:pt x="16481" y="15594"/>
                  </a:lnTo>
                  <a:lnTo>
                    <a:pt x="16546" y="15638"/>
                  </a:lnTo>
                  <a:lnTo>
                    <a:pt x="16589" y="15659"/>
                  </a:lnTo>
                  <a:lnTo>
                    <a:pt x="16675" y="15659"/>
                  </a:lnTo>
                  <a:lnTo>
                    <a:pt x="16718" y="15638"/>
                  </a:lnTo>
                  <a:lnTo>
                    <a:pt x="16740" y="15594"/>
                  </a:lnTo>
                  <a:lnTo>
                    <a:pt x="16783" y="15485"/>
                  </a:lnTo>
                  <a:lnTo>
                    <a:pt x="16891" y="15354"/>
                  </a:lnTo>
                  <a:lnTo>
                    <a:pt x="16978" y="15157"/>
                  </a:lnTo>
                  <a:lnTo>
                    <a:pt x="17064" y="14939"/>
                  </a:lnTo>
                  <a:lnTo>
                    <a:pt x="17237" y="14589"/>
                  </a:lnTo>
                  <a:lnTo>
                    <a:pt x="17237" y="14524"/>
                  </a:lnTo>
                  <a:lnTo>
                    <a:pt x="17021" y="14524"/>
                  </a:lnTo>
                  <a:lnTo>
                    <a:pt x="16956" y="14567"/>
                  </a:lnTo>
                  <a:lnTo>
                    <a:pt x="16891" y="14589"/>
                  </a:lnTo>
                  <a:lnTo>
                    <a:pt x="16826" y="14589"/>
                  </a:lnTo>
                  <a:lnTo>
                    <a:pt x="16740" y="14677"/>
                  </a:lnTo>
                  <a:lnTo>
                    <a:pt x="16610" y="14677"/>
                  </a:lnTo>
                  <a:lnTo>
                    <a:pt x="16502" y="14698"/>
                  </a:lnTo>
                  <a:lnTo>
                    <a:pt x="16178" y="14698"/>
                  </a:lnTo>
                  <a:lnTo>
                    <a:pt x="16135" y="14677"/>
                  </a:lnTo>
                  <a:lnTo>
                    <a:pt x="16027" y="14677"/>
                  </a:lnTo>
                  <a:lnTo>
                    <a:pt x="15962" y="14589"/>
                  </a:lnTo>
                  <a:lnTo>
                    <a:pt x="15898" y="14589"/>
                  </a:lnTo>
                  <a:lnTo>
                    <a:pt x="15768" y="14524"/>
                  </a:lnTo>
                  <a:lnTo>
                    <a:pt x="15530" y="14524"/>
                  </a:lnTo>
                  <a:lnTo>
                    <a:pt x="15444" y="14502"/>
                  </a:lnTo>
                  <a:lnTo>
                    <a:pt x="15379" y="14502"/>
                  </a:lnTo>
                  <a:lnTo>
                    <a:pt x="15314" y="14436"/>
                  </a:lnTo>
                  <a:lnTo>
                    <a:pt x="15250" y="14393"/>
                  </a:lnTo>
                  <a:lnTo>
                    <a:pt x="15206" y="14349"/>
                  </a:lnTo>
                  <a:lnTo>
                    <a:pt x="15185" y="14284"/>
                  </a:lnTo>
                  <a:lnTo>
                    <a:pt x="15142" y="14218"/>
                  </a:lnTo>
                  <a:lnTo>
                    <a:pt x="15120" y="14152"/>
                  </a:lnTo>
                  <a:lnTo>
                    <a:pt x="15077" y="14087"/>
                  </a:lnTo>
                  <a:lnTo>
                    <a:pt x="15077" y="13978"/>
                  </a:lnTo>
                  <a:lnTo>
                    <a:pt x="15034" y="13869"/>
                  </a:lnTo>
                  <a:lnTo>
                    <a:pt x="15034" y="13366"/>
                  </a:lnTo>
                  <a:lnTo>
                    <a:pt x="15077" y="13323"/>
                  </a:lnTo>
                  <a:lnTo>
                    <a:pt x="15077" y="13279"/>
                  </a:lnTo>
                  <a:lnTo>
                    <a:pt x="15120" y="13213"/>
                  </a:lnTo>
                  <a:lnTo>
                    <a:pt x="15142" y="13213"/>
                  </a:lnTo>
                  <a:lnTo>
                    <a:pt x="15185" y="13148"/>
                  </a:lnTo>
                  <a:lnTo>
                    <a:pt x="15250" y="13082"/>
                  </a:lnTo>
                  <a:lnTo>
                    <a:pt x="15271" y="13082"/>
                  </a:lnTo>
                  <a:lnTo>
                    <a:pt x="15314" y="13039"/>
                  </a:lnTo>
                  <a:lnTo>
                    <a:pt x="15833" y="13039"/>
                  </a:lnTo>
                  <a:lnTo>
                    <a:pt x="15898" y="13082"/>
                  </a:lnTo>
                  <a:lnTo>
                    <a:pt x="15919" y="13126"/>
                  </a:lnTo>
                  <a:lnTo>
                    <a:pt x="15962" y="13148"/>
                  </a:lnTo>
                  <a:lnTo>
                    <a:pt x="15962" y="13366"/>
                  </a:lnTo>
                  <a:lnTo>
                    <a:pt x="15898" y="13388"/>
                  </a:lnTo>
                  <a:lnTo>
                    <a:pt x="15854" y="13432"/>
                  </a:lnTo>
                  <a:lnTo>
                    <a:pt x="15833" y="13497"/>
                  </a:lnTo>
                  <a:lnTo>
                    <a:pt x="15790" y="13519"/>
                  </a:lnTo>
                  <a:lnTo>
                    <a:pt x="15768" y="13606"/>
                  </a:lnTo>
                  <a:lnTo>
                    <a:pt x="15725" y="13628"/>
                  </a:lnTo>
                  <a:lnTo>
                    <a:pt x="15790" y="13672"/>
                  </a:lnTo>
                  <a:lnTo>
                    <a:pt x="16006" y="13672"/>
                  </a:lnTo>
                  <a:lnTo>
                    <a:pt x="16070" y="13628"/>
                  </a:lnTo>
                  <a:lnTo>
                    <a:pt x="16135" y="13738"/>
                  </a:lnTo>
                  <a:lnTo>
                    <a:pt x="16178" y="13847"/>
                  </a:lnTo>
                  <a:lnTo>
                    <a:pt x="16200" y="13869"/>
                  </a:lnTo>
                  <a:lnTo>
                    <a:pt x="16243" y="13934"/>
                  </a:lnTo>
                  <a:lnTo>
                    <a:pt x="16308" y="13934"/>
                  </a:lnTo>
                  <a:lnTo>
                    <a:pt x="16330" y="13978"/>
                  </a:lnTo>
                  <a:lnTo>
                    <a:pt x="16438" y="13978"/>
                  </a:lnTo>
                  <a:lnTo>
                    <a:pt x="16546" y="13869"/>
                  </a:lnTo>
                  <a:lnTo>
                    <a:pt x="16589" y="13847"/>
                  </a:lnTo>
                  <a:lnTo>
                    <a:pt x="16589" y="13781"/>
                  </a:lnTo>
                  <a:lnTo>
                    <a:pt x="16610" y="13694"/>
                  </a:lnTo>
                  <a:lnTo>
                    <a:pt x="16610" y="13628"/>
                  </a:lnTo>
                  <a:lnTo>
                    <a:pt x="16826" y="13672"/>
                  </a:lnTo>
                  <a:lnTo>
                    <a:pt x="17237" y="13672"/>
                  </a:lnTo>
                  <a:lnTo>
                    <a:pt x="17323" y="13606"/>
                  </a:lnTo>
                  <a:lnTo>
                    <a:pt x="17431" y="13606"/>
                  </a:lnTo>
                  <a:lnTo>
                    <a:pt x="17474" y="13563"/>
                  </a:lnTo>
                  <a:lnTo>
                    <a:pt x="17496" y="13519"/>
                  </a:lnTo>
                  <a:lnTo>
                    <a:pt x="17474" y="13432"/>
                  </a:lnTo>
                  <a:lnTo>
                    <a:pt x="17388" y="13323"/>
                  </a:lnTo>
                  <a:lnTo>
                    <a:pt x="17388" y="12842"/>
                  </a:lnTo>
                  <a:lnTo>
                    <a:pt x="17474" y="12733"/>
                  </a:lnTo>
                  <a:lnTo>
                    <a:pt x="17496" y="12667"/>
                  </a:lnTo>
                  <a:lnTo>
                    <a:pt x="17539" y="12558"/>
                  </a:lnTo>
                  <a:lnTo>
                    <a:pt x="17561" y="12493"/>
                  </a:lnTo>
                  <a:lnTo>
                    <a:pt x="17561" y="12252"/>
                  </a:lnTo>
                  <a:lnTo>
                    <a:pt x="17626" y="12231"/>
                  </a:lnTo>
                  <a:lnTo>
                    <a:pt x="17669" y="12231"/>
                  </a:lnTo>
                  <a:lnTo>
                    <a:pt x="17561" y="12231"/>
                  </a:lnTo>
                  <a:lnTo>
                    <a:pt x="17496" y="12252"/>
                  </a:lnTo>
                  <a:lnTo>
                    <a:pt x="17474" y="12252"/>
                  </a:lnTo>
                  <a:lnTo>
                    <a:pt x="17388" y="12318"/>
                  </a:lnTo>
                  <a:lnTo>
                    <a:pt x="17194" y="12318"/>
                  </a:lnTo>
                  <a:lnTo>
                    <a:pt x="17086" y="12296"/>
                  </a:lnTo>
                  <a:lnTo>
                    <a:pt x="17021" y="12252"/>
                  </a:lnTo>
                  <a:lnTo>
                    <a:pt x="16891" y="12187"/>
                  </a:lnTo>
                  <a:lnTo>
                    <a:pt x="16826" y="12143"/>
                  </a:lnTo>
                  <a:lnTo>
                    <a:pt x="16502" y="11947"/>
                  </a:lnTo>
                  <a:lnTo>
                    <a:pt x="16373" y="11816"/>
                  </a:lnTo>
                  <a:lnTo>
                    <a:pt x="16308" y="11706"/>
                  </a:lnTo>
                  <a:lnTo>
                    <a:pt x="16243" y="11641"/>
                  </a:lnTo>
                  <a:lnTo>
                    <a:pt x="16200" y="11575"/>
                  </a:lnTo>
                  <a:lnTo>
                    <a:pt x="16178" y="11488"/>
                  </a:lnTo>
                  <a:lnTo>
                    <a:pt x="16178" y="11422"/>
                  </a:lnTo>
                  <a:lnTo>
                    <a:pt x="16135" y="11466"/>
                  </a:lnTo>
                  <a:lnTo>
                    <a:pt x="16135" y="11488"/>
                  </a:lnTo>
                  <a:lnTo>
                    <a:pt x="16135" y="11357"/>
                  </a:lnTo>
                  <a:lnTo>
                    <a:pt x="16178" y="11335"/>
                  </a:lnTo>
                  <a:lnTo>
                    <a:pt x="16178" y="11182"/>
                  </a:lnTo>
                  <a:lnTo>
                    <a:pt x="16243" y="11007"/>
                  </a:lnTo>
                  <a:lnTo>
                    <a:pt x="16308" y="10876"/>
                  </a:lnTo>
                  <a:lnTo>
                    <a:pt x="16373" y="10811"/>
                  </a:lnTo>
                  <a:lnTo>
                    <a:pt x="16416" y="10745"/>
                  </a:lnTo>
                  <a:lnTo>
                    <a:pt x="16481" y="10702"/>
                  </a:lnTo>
                  <a:lnTo>
                    <a:pt x="16502" y="10636"/>
                  </a:lnTo>
                  <a:lnTo>
                    <a:pt x="16589" y="10571"/>
                  </a:lnTo>
                  <a:lnTo>
                    <a:pt x="16610" y="10527"/>
                  </a:lnTo>
                  <a:lnTo>
                    <a:pt x="16675" y="10527"/>
                  </a:lnTo>
                  <a:lnTo>
                    <a:pt x="16718" y="10505"/>
                  </a:lnTo>
                  <a:lnTo>
                    <a:pt x="16783" y="10461"/>
                  </a:lnTo>
                  <a:lnTo>
                    <a:pt x="16848" y="10505"/>
                  </a:lnTo>
                  <a:lnTo>
                    <a:pt x="16891" y="10505"/>
                  </a:lnTo>
                  <a:lnTo>
                    <a:pt x="16956" y="10527"/>
                  </a:lnTo>
                  <a:lnTo>
                    <a:pt x="17064" y="10527"/>
                  </a:lnTo>
                  <a:lnTo>
                    <a:pt x="17129" y="10505"/>
                  </a:lnTo>
                  <a:lnTo>
                    <a:pt x="17150" y="10461"/>
                  </a:lnTo>
                  <a:lnTo>
                    <a:pt x="17258" y="10265"/>
                  </a:lnTo>
                  <a:lnTo>
                    <a:pt x="17388" y="10047"/>
                  </a:lnTo>
                  <a:lnTo>
                    <a:pt x="17388" y="10025"/>
                  </a:lnTo>
                  <a:lnTo>
                    <a:pt x="17474" y="9981"/>
                  </a:lnTo>
                  <a:lnTo>
                    <a:pt x="17496" y="9915"/>
                  </a:lnTo>
                  <a:lnTo>
                    <a:pt x="17561" y="9850"/>
                  </a:lnTo>
                  <a:lnTo>
                    <a:pt x="17626" y="9806"/>
                  </a:lnTo>
                  <a:lnTo>
                    <a:pt x="17885" y="9806"/>
                  </a:lnTo>
                  <a:lnTo>
                    <a:pt x="17971" y="9850"/>
                  </a:lnTo>
                  <a:lnTo>
                    <a:pt x="18079" y="9850"/>
                  </a:lnTo>
                  <a:lnTo>
                    <a:pt x="18122" y="9872"/>
                  </a:lnTo>
                  <a:lnTo>
                    <a:pt x="18187" y="9872"/>
                  </a:lnTo>
                  <a:lnTo>
                    <a:pt x="18209" y="9850"/>
                  </a:lnTo>
                  <a:lnTo>
                    <a:pt x="18295" y="9806"/>
                  </a:lnTo>
                  <a:lnTo>
                    <a:pt x="18295" y="9784"/>
                  </a:lnTo>
                  <a:lnTo>
                    <a:pt x="18360" y="9675"/>
                  </a:lnTo>
                  <a:lnTo>
                    <a:pt x="18360" y="9501"/>
                  </a:lnTo>
                  <a:lnTo>
                    <a:pt x="18382" y="9435"/>
                  </a:lnTo>
                  <a:lnTo>
                    <a:pt x="18382" y="9369"/>
                  </a:lnTo>
                  <a:lnTo>
                    <a:pt x="18425" y="9369"/>
                  </a:lnTo>
                  <a:lnTo>
                    <a:pt x="18446" y="9282"/>
                  </a:lnTo>
                  <a:lnTo>
                    <a:pt x="18490" y="9260"/>
                  </a:lnTo>
                  <a:lnTo>
                    <a:pt x="18554" y="9260"/>
                  </a:lnTo>
                  <a:lnTo>
                    <a:pt x="18662" y="9217"/>
                  </a:lnTo>
                  <a:lnTo>
                    <a:pt x="18792" y="9217"/>
                  </a:lnTo>
                  <a:lnTo>
                    <a:pt x="18900" y="9195"/>
                  </a:lnTo>
                  <a:lnTo>
                    <a:pt x="18965" y="9195"/>
                  </a:lnTo>
                  <a:lnTo>
                    <a:pt x="19030" y="9151"/>
                  </a:lnTo>
                  <a:lnTo>
                    <a:pt x="19094" y="9129"/>
                  </a:lnTo>
                  <a:lnTo>
                    <a:pt x="19181" y="9086"/>
                  </a:lnTo>
                  <a:lnTo>
                    <a:pt x="19246" y="9042"/>
                  </a:lnTo>
                  <a:lnTo>
                    <a:pt x="19267" y="9020"/>
                  </a:lnTo>
                  <a:lnTo>
                    <a:pt x="19310" y="8954"/>
                  </a:lnTo>
                  <a:lnTo>
                    <a:pt x="19332" y="8911"/>
                  </a:lnTo>
                  <a:lnTo>
                    <a:pt x="19375" y="8845"/>
                  </a:lnTo>
                  <a:lnTo>
                    <a:pt x="19418" y="8802"/>
                  </a:lnTo>
                  <a:lnTo>
                    <a:pt x="19418" y="8605"/>
                  </a:lnTo>
                  <a:lnTo>
                    <a:pt x="19375" y="8561"/>
                  </a:lnTo>
                  <a:lnTo>
                    <a:pt x="19375" y="8496"/>
                  </a:lnTo>
                  <a:lnTo>
                    <a:pt x="19332" y="8474"/>
                  </a:lnTo>
                  <a:lnTo>
                    <a:pt x="19310" y="8430"/>
                  </a:lnTo>
                  <a:lnTo>
                    <a:pt x="19267" y="8387"/>
                  </a:lnTo>
                  <a:lnTo>
                    <a:pt x="19267" y="8190"/>
                  </a:lnTo>
                  <a:lnTo>
                    <a:pt x="19310" y="8146"/>
                  </a:lnTo>
                  <a:lnTo>
                    <a:pt x="19332" y="8081"/>
                  </a:lnTo>
                  <a:lnTo>
                    <a:pt x="19375" y="8059"/>
                  </a:lnTo>
                  <a:lnTo>
                    <a:pt x="19483" y="7950"/>
                  </a:lnTo>
                  <a:lnTo>
                    <a:pt x="19505" y="7906"/>
                  </a:lnTo>
                  <a:lnTo>
                    <a:pt x="19505" y="7666"/>
                  </a:lnTo>
                  <a:lnTo>
                    <a:pt x="19483" y="7644"/>
                  </a:lnTo>
                  <a:lnTo>
                    <a:pt x="19440" y="7579"/>
                  </a:lnTo>
                  <a:lnTo>
                    <a:pt x="19375" y="7491"/>
                  </a:lnTo>
                  <a:lnTo>
                    <a:pt x="19332" y="7404"/>
                  </a:lnTo>
                  <a:lnTo>
                    <a:pt x="19310" y="7295"/>
                  </a:lnTo>
                  <a:lnTo>
                    <a:pt x="19267" y="7251"/>
                  </a:lnTo>
                  <a:lnTo>
                    <a:pt x="19267" y="6923"/>
                  </a:lnTo>
                  <a:lnTo>
                    <a:pt x="19332" y="6880"/>
                  </a:lnTo>
                  <a:lnTo>
                    <a:pt x="19375" y="6836"/>
                  </a:lnTo>
                  <a:lnTo>
                    <a:pt x="19418" y="6770"/>
                  </a:lnTo>
                  <a:lnTo>
                    <a:pt x="19483" y="6770"/>
                  </a:lnTo>
                  <a:lnTo>
                    <a:pt x="19548" y="6749"/>
                  </a:lnTo>
                  <a:lnTo>
                    <a:pt x="19613" y="6705"/>
                  </a:lnTo>
                  <a:lnTo>
                    <a:pt x="19721" y="6683"/>
                  </a:lnTo>
                  <a:lnTo>
                    <a:pt x="19894" y="6596"/>
                  </a:lnTo>
                  <a:lnTo>
                    <a:pt x="20002" y="6596"/>
                  </a:lnTo>
                  <a:lnTo>
                    <a:pt x="20066" y="6574"/>
                  </a:lnTo>
                  <a:lnTo>
                    <a:pt x="20088" y="6530"/>
                  </a:lnTo>
                  <a:lnTo>
                    <a:pt x="20239" y="6465"/>
                  </a:lnTo>
                  <a:lnTo>
                    <a:pt x="20326" y="6334"/>
                  </a:lnTo>
                  <a:lnTo>
                    <a:pt x="20390" y="6224"/>
                  </a:lnTo>
                  <a:lnTo>
                    <a:pt x="20498" y="6115"/>
                  </a:lnTo>
                  <a:lnTo>
                    <a:pt x="20650" y="5853"/>
                  </a:lnTo>
                  <a:lnTo>
                    <a:pt x="20779" y="5569"/>
                  </a:lnTo>
                  <a:lnTo>
                    <a:pt x="20887" y="5395"/>
                  </a:lnTo>
                  <a:lnTo>
                    <a:pt x="20974" y="5220"/>
                  </a:lnTo>
                  <a:lnTo>
                    <a:pt x="21038" y="5023"/>
                  </a:lnTo>
                  <a:lnTo>
                    <a:pt x="21146" y="4849"/>
                  </a:lnTo>
                  <a:lnTo>
                    <a:pt x="21254" y="4652"/>
                  </a:lnTo>
                  <a:lnTo>
                    <a:pt x="21362" y="4434"/>
                  </a:lnTo>
                  <a:lnTo>
                    <a:pt x="21427" y="4259"/>
                  </a:lnTo>
                  <a:lnTo>
                    <a:pt x="21535" y="4062"/>
                  </a:lnTo>
                  <a:lnTo>
                    <a:pt x="21600" y="3953"/>
                  </a:lnTo>
                  <a:lnTo>
                    <a:pt x="21492" y="3997"/>
                  </a:lnTo>
                  <a:lnTo>
                    <a:pt x="21384" y="3997"/>
                  </a:lnTo>
                  <a:lnTo>
                    <a:pt x="21298" y="4019"/>
                  </a:lnTo>
                  <a:lnTo>
                    <a:pt x="21017" y="4019"/>
                  </a:lnTo>
                  <a:lnTo>
                    <a:pt x="20952" y="3997"/>
                  </a:lnTo>
                  <a:lnTo>
                    <a:pt x="20844" y="3997"/>
                  </a:lnTo>
                  <a:lnTo>
                    <a:pt x="20714" y="3953"/>
                  </a:lnTo>
                  <a:lnTo>
                    <a:pt x="20563" y="3888"/>
                  </a:lnTo>
                  <a:lnTo>
                    <a:pt x="20477" y="3844"/>
                  </a:lnTo>
                  <a:lnTo>
                    <a:pt x="20326" y="3778"/>
                  </a:lnTo>
                  <a:lnTo>
                    <a:pt x="20088" y="3604"/>
                  </a:lnTo>
                  <a:lnTo>
                    <a:pt x="19894" y="3494"/>
                  </a:lnTo>
                  <a:lnTo>
                    <a:pt x="19742" y="3429"/>
                  </a:lnTo>
                  <a:lnTo>
                    <a:pt x="19613" y="3407"/>
                  </a:lnTo>
                  <a:lnTo>
                    <a:pt x="19548" y="3363"/>
                  </a:lnTo>
                  <a:lnTo>
                    <a:pt x="19267" y="3363"/>
                  </a:lnTo>
                  <a:lnTo>
                    <a:pt x="19246" y="3407"/>
                  </a:lnTo>
                  <a:lnTo>
                    <a:pt x="19181" y="3407"/>
                  </a:lnTo>
                  <a:lnTo>
                    <a:pt x="19094" y="3429"/>
                  </a:lnTo>
                  <a:lnTo>
                    <a:pt x="19073" y="3473"/>
                  </a:lnTo>
                  <a:lnTo>
                    <a:pt x="19008" y="3494"/>
                  </a:lnTo>
                  <a:lnTo>
                    <a:pt x="18295" y="3494"/>
                  </a:lnTo>
                  <a:lnTo>
                    <a:pt x="18014" y="3473"/>
                  </a:lnTo>
                  <a:lnTo>
                    <a:pt x="17734" y="3473"/>
                  </a:lnTo>
                  <a:lnTo>
                    <a:pt x="17734" y="3494"/>
                  </a:lnTo>
                  <a:lnTo>
                    <a:pt x="17604" y="3494"/>
                  </a:lnTo>
                  <a:lnTo>
                    <a:pt x="17539" y="3473"/>
                  </a:lnTo>
                  <a:lnTo>
                    <a:pt x="17496" y="3429"/>
                  </a:lnTo>
                  <a:lnTo>
                    <a:pt x="17388" y="3363"/>
                  </a:lnTo>
                  <a:lnTo>
                    <a:pt x="17323" y="3254"/>
                  </a:lnTo>
                  <a:lnTo>
                    <a:pt x="17302" y="3254"/>
                  </a:lnTo>
                  <a:lnTo>
                    <a:pt x="17302" y="3232"/>
                  </a:lnTo>
                  <a:lnTo>
                    <a:pt x="17237" y="3167"/>
                  </a:lnTo>
                  <a:lnTo>
                    <a:pt x="17237" y="3123"/>
                  </a:lnTo>
                  <a:lnTo>
                    <a:pt x="17194" y="3123"/>
                  </a:lnTo>
                  <a:lnTo>
                    <a:pt x="17194" y="3101"/>
                  </a:lnTo>
                  <a:lnTo>
                    <a:pt x="17129" y="3101"/>
                  </a:lnTo>
                  <a:lnTo>
                    <a:pt x="17086" y="3058"/>
                  </a:lnTo>
                  <a:lnTo>
                    <a:pt x="16848" y="3058"/>
                  </a:lnTo>
                  <a:lnTo>
                    <a:pt x="16848" y="3014"/>
                  </a:lnTo>
                  <a:lnTo>
                    <a:pt x="16826" y="2992"/>
                  </a:lnTo>
                  <a:lnTo>
                    <a:pt x="16826" y="2774"/>
                  </a:lnTo>
                  <a:lnTo>
                    <a:pt x="16783" y="2708"/>
                  </a:lnTo>
                  <a:lnTo>
                    <a:pt x="16783" y="2599"/>
                  </a:lnTo>
                  <a:lnTo>
                    <a:pt x="16740" y="2577"/>
                  </a:lnTo>
                  <a:lnTo>
                    <a:pt x="16740" y="2533"/>
                  </a:lnTo>
                  <a:lnTo>
                    <a:pt x="16675" y="2512"/>
                  </a:lnTo>
                  <a:lnTo>
                    <a:pt x="16610" y="2468"/>
                  </a:lnTo>
                  <a:lnTo>
                    <a:pt x="16589" y="2446"/>
                  </a:lnTo>
                  <a:lnTo>
                    <a:pt x="15617" y="2446"/>
                  </a:lnTo>
                  <a:lnTo>
                    <a:pt x="15595" y="2402"/>
                  </a:lnTo>
                  <a:lnTo>
                    <a:pt x="15530" y="2446"/>
                  </a:lnTo>
                  <a:lnTo>
                    <a:pt x="15487" y="2446"/>
                  </a:lnTo>
                  <a:lnTo>
                    <a:pt x="15487" y="2533"/>
                  </a:lnTo>
                  <a:lnTo>
                    <a:pt x="15530" y="2599"/>
                  </a:lnTo>
                  <a:lnTo>
                    <a:pt x="15530" y="2752"/>
                  </a:lnTo>
                  <a:lnTo>
                    <a:pt x="15552" y="2817"/>
                  </a:lnTo>
                  <a:lnTo>
                    <a:pt x="15595" y="2883"/>
                  </a:lnTo>
                  <a:lnTo>
                    <a:pt x="15595" y="3123"/>
                  </a:lnTo>
                  <a:lnTo>
                    <a:pt x="15487" y="3232"/>
                  </a:lnTo>
                  <a:lnTo>
                    <a:pt x="15444" y="3254"/>
                  </a:lnTo>
                  <a:lnTo>
                    <a:pt x="15142" y="3254"/>
                  </a:lnTo>
                  <a:lnTo>
                    <a:pt x="15120" y="3298"/>
                  </a:lnTo>
                  <a:lnTo>
                    <a:pt x="15077" y="3342"/>
                  </a:lnTo>
                  <a:lnTo>
                    <a:pt x="15012" y="3342"/>
                  </a:lnTo>
                  <a:lnTo>
                    <a:pt x="14969" y="3407"/>
                  </a:lnTo>
                  <a:lnTo>
                    <a:pt x="14904" y="3429"/>
                  </a:lnTo>
                  <a:lnTo>
                    <a:pt x="14839" y="3494"/>
                  </a:lnTo>
                  <a:lnTo>
                    <a:pt x="14774" y="3494"/>
                  </a:lnTo>
                  <a:lnTo>
                    <a:pt x="14731" y="3538"/>
                  </a:lnTo>
                  <a:lnTo>
                    <a:pt x="14666" y="3538"/>
                  </a:lnTo>
                  <a:lnTo>
                    <a:pt x="14623" y="3494"/>
                  </a:lnTo>
                  <a:lnTo>
                    <a:pt x="14602" y="3494"/>
                  </a:lnTo>
                  <a:lnTo>
                    <a:pt x="14558" y="3429"/>
                  </a:lnTo>
                  <a:lnTo>
                    <a:pt x="14537" y="3407"/>
                  </a:lnTo>
                  <a:lnTo>
                    <a:pt x="14537" y="3254"/>
                  </a:lnTo>
                  <a:lnTo>
                    <a:pt x="14494" y="3232"/>
                  </a:lnTo>
                  <a:lnTo>
                    <a:pt x="14494" y="3167"/>
                  </a:lnTo>
                  <a:lnTo>
                    <a:pt x="14386" y="3189"/>
                  </a:lnTo>
                  <a:lnTo>
                    <a:pt x="14256" y="3254"/>
                  </a:lnTo>
                  <a:lnTo>
                    <a:pt x="13910" y="3254"/>
                  </a:lnTo>
                  <a:lnTo>
                    <a:pt x="13846" y="3232"/>
                  </a:lnTo>
                  <a:lnTo>
                    <a:pt x="13738" y="3232"/>
                  </a:lnTo>
                  <a:lnTo>
                    <a:pt x="13608" y="3189"/>
                  </a:lnTo>
                  <a:lnTo>
                    <a:pt x="13543" y="3189"/>
                  </a:lnTo>
                  <a:lnTo>
                    <a:pt x="13478" y="3232"/>
                  </a:lnTo>
                  <a:lnTo>
                    <a:pt x="13414" y="3232"/>
                  </a:lnTo>
                  <a:lnTo>
                    <a:pt x="13370" y="3254"/>
                  </a:lnTo>
                  <a:lnTo>
                    <a:pt x="13262" y="3342"/>
                  </a:lnTo>
                  <a:lnTo>
                    <a:pt x="13198" y="3429"/>
                  </a:lnTo>
                  <a:lnTo>
                    <a:pt x="13025" y="3604"/>
                  </a:lnTo>
                  <a:lnTo>
                    <a:pt x="13003" y="3647"/>
                  </a:lnTo>
                  <a:lnTo>
                    <a:pt x="12960" y="3669"/>
                  </a:lnTo>
                  <a:lnTo>
                    <a:pt x="12787" y="3669"/>
                  </a:lnTo>
                  <a:lnTo>
                    <a:pt x="12722" y="3604"/>
                  </a:lnTo>
                  <a:lnTo>
                    <a:pt x="12679" y="3538"/>
                  </a:lnTo>
                  <a:lnTo>
                    <a:pt x="12658" y="3429"/>
                  </a:lnTo>
                  <a:lnTo>
                    <a:pt x="12614" y="3342"/>
                  </a:lnTo>
                  <a:lnTo>
                    <a:pt x="12593" y="3254"/>
                  </a:lnTo>
                  <a:lnTo>
                    <a:pt x="12550" y="3232"/>
                  </a:lnTo>
                  <a:lnTo>
                    <a:pt x="12528" y="3167"/>
                  </a:lnTo>
                  <a:lnTo>
                    <a:pt x="12485" y="3101"/>
                  </a:lnTo>
                  <a:lnTo>
                    <a:pt x="12679" y="2599"/>
                  </a:lnTo>
                  <a:lnTo>
                    <a:pt x="12593" y="2599"/>
                  </a:lnTo>
                  <a:lnTo>
                    <a:pt x="12528" y="2533"/>
                  </a:lnTo>
                  <a:lnTo>
                    <a:pt x="12485" y="2512"/>
                  </a:lnTo>
                  <a:lnTo>
                    <a:pt x="12420" y="2512"/>
                  </a:lnTo>
                  <a:lnTo>
                    <a:pt x="12420" y="2446"/>
                  </a:lnTo>
                  <a:lnTo>
                    <a:pt x="12377" y="2359"/>
                  </a:lnTo>
                  <a:lnTo>
                    <a:pt x="12377" y="2337"/>
                  </a:lnTo>
                  <a:lnTo>
                    <a:pt x="12420" y="2293"/>
                  </a:lnTo>
                  <a:lnTo>
                    <a:pt x="12420" y="2228"/>
                  </a:lnTo>
                  <a:lnTo>
                    <a:pt x="12485" y="2206"/>
                  </a:lnTo>
                  <a:lnTo>
                    <a:pt x="12528" y="2162"/>
                  </a:lnTo>
                  <a:lnTo>
                    <a:pt x="12550" y="2097"/>
                  </a:lnTo>
                  <a:lnTo>
                    <a:pt x="12593" y="2053"/>
                  </a:lnTo>
                  <a:lnTo>
                    <a:pt x="12658" y="2031"/>
                  </a:lnTo>
                  <a:lnTo>
                    <a:pt x="12679" y="1966"/>
                  </a:lnTo>
                  <a:lnTo>
                    <a:pt x="12722" y="1856"/>
                  </a:lnTo>
                  <a:lnTo>
                    <a:pt x="12787" y="1704"/>
                  </a:lnTo>
                  <a:lnTo>
                    <a:pt x="12830" y="1551"/>
                  </a:lnTo>
                  <a:lnTo>
                    <a:pt x="12852" y="1376"/>
                  </a:lnTo>
                  <a:lnTo>
                    <a:pt x="12917" y="1223"/>
                  </a:lnTo>
                  <a:lnTo>
                    <a:pt x="13003" y="1070"/>
                  </a:lnTo>
                  <a:lnTo>
                    <a:pt x="13025" y="983"/>
                  </a:lnTo>
                  <a:lnTo>
                    <a:pt x="13068" y="917"/>
                  </a:lnTo>
                  <a:lnTo>
                    <a:pt x="13090" y="852"/>
                  </a:lnTo>
                  <a:lnTo>
                    <a:pt x="13176" y="786"/>
                  </a:lnTo>
                  <a:lnTo>
                    <a:pt x="13133" y="743"/>
                  </a:lnTo>
                  <a:lnTo>
                    <a:pt x="13133" y="655"/>
                  </a:lnTo>
                  <a:lnTo>
                    <a:pt x="13090" y="568"/>
                  </a:lnTo>
                  <a:lnTo>
                    <a:pt x="13090" y="240"/>
                  </a:lnTo>
                  <a:lnTo>
                    <a:pt x="13068" y="197"/>
                  </a:lnTo>
                  <a:lnTo>
                    <a:pt x="13025" y="131"/>
                  </a:lnTo>
                  <a:lnTo>
                    <a:pt x="13003" y="87"/>
                  </a:lnTo>
                  <a:lnTo>
                    <a:pt x="12960" y="66"/>
                  </a:lnTo>
                  <a:lnTo>
                    <a:pt x="12917" y="22"/>
                  </a:lnTo>
                  <a:lnTo>
                    <a:pt x="12679" y="22"/>
                  </a:lnTo>
                  <a:lnTo>
                    <a:pt x="12593" y="66"/>
                  </a:lnTo>
                  <a:lnTo>
                    <a:pt x="12485" y="66"/>
                  </a:lnTo>
                  <a:lnTo>
                    <a:pt x="12420" y="22"/>
                  </a:lnTo>
                  <a:lnTo>
                    <a:pt x="12420" y="0"/>
                  </a:lnTo>
                  <a:lnTo>
                    <a:pt x="12377" y="0"/>
                  </a:lnTo>
                  <a:lnTo>
                    <a:pt x="12269" y="87"/>
                  </a:lnTo>
                  <a:lnTo>
                    <a:pt x="12139" y="197"/>
                  </a:lnTo>
                  <a:lnTo>
                    <a:pt x="12031" y="306"/>
                  </a:lnTo>
                  <a:lnTo>
                    <a:pt x="11945" y="437"/>
                  </a:lnTo>
                  <a:lnTo>
                    <a:pt x="11707" y="721"/>
                  </a:lnTo>
                  <a:lnTo>
                    <a:pt x="11470" y="1026"/>
                  </a:lnTo>
                  <a:lnTo>
                    <a:pt x="11426" y="1158"/>
                  </a:lnTo>
                  <a:lnTo>
                    <a:pt x="11426" y="1310"/>
                  </a:lnTo>
                  <a:lnTo>
                    <a:pt x="11383" y="1398"/>
                  </a:lnTo>
                  <a:lnTo>
                    <a:pt x="11362" y="1507"/>
                  </a:lnTo>
                  <a:lnTo>
                    <a:pt x="11318" y="1704"/>
                  </a:lnTo>
                  <a:lnTo>
                    <a:pt x="11254" y="1922"/>
                  </a:lnTo>
                  <a:lnTo>
                    <a:pt x="11189" y="2119"/>
                  </a:lnTo>
                  <a:lnTo>
                    <a:pt x="11124" y="2446"/>
                  </a:lnTo>
                  <a:lnTo>
                    <a:pt x="11081" y="2533"/>
                  </a:lnTo>
                  <a:lnTo>
                    <a:pt x="11081" y="2948"/>
                  </a:lnTo>
                  <a:lnTo>
                    <a:pt x="11059" y="2992"/>
                  </a:lnTo>
                  <a:lnTo>
                    <a:pt x="10973" y="3014"/>
                  </a:lnTo>
                  <a:lnTo>
                    <a:pt x="10973" y="3058"/>
                  </a:lnTo>
                  <a:lnTo>
                    <a:pt x="10908" y="3058"/>
                  </a:lnTo>
                  <a:lnTo>
                    <a:pt x="10843" y="3101"/>
                  </a:lnTo>
                  <a:lnTo>
                    <a:pt x="10152" y="3101"/>
                  </a:lnTo>
                  <a:lnTo>
                    <a:pt x="9828" y="3058"/>
                  </a:lnTo>
                  <a:lnTo>
                    <a:pt x="9720" y="3167"/>
                  </a:lnTo>
                  <a:lnTo>
                    <a:pt x="9677" y="3232"/>
                  </a:lnTo>
                  <a:lnTo>
                    <a:pt x="9655" y="3254"/>
                  </a:lnTo>
                  <a:lnTo>
                    <a:pt x="9612" y="3342"/>
                  </a:lnTo>
                  <a:lnTo>
                    <a:pt x="9612" y="3363"/>
                  </a:lnTo>
                  <a:lnTo>
                    <a:pt x="9547" y="3407"/>
                  </a:lnTo>
                  <a:lnTo>
                    <a:pt x="9482" y="3429"/>
                  </a:lnTo>
                  <a:lnTo>
                    <a:pt x="9374" y="3538"/>
                  </a:lnTo>
                  <a:lnTo>
                    <a:pt x="9202" y="3538"/>
                  </a:lnTo>
                  <a:lnTo>
                    <a:pt x="9029" y="3494"/>
                  </a:lnTo>
                  <a:lnTo>
                    <a:pt x="8942" y="3494"/>
                  </a:lnTo>
                  <a:lnTo>
                    <a:pt x="8834" y="3473"/>
                  </a:lnTo>
                  <a:lnTo>
                    <a:pt x="8770" y="3429"/>
                  </a:lnTo>
                  <a:lnTo>
                    <a:pt x="8726" y="3407"/>
                  </a:lnTo>
                  <a:lnTo>
                    <a:pt x="8705" y="3407"/>
                  </a:lnTo>
                  <a:lnTo>
                    <a:pt x="8662" y="3363"/>
                  </a:lnTo>
                  <a:lnTo>
                    <a:pt x="8662" y="3254"/>
                  </a:lnTo>
                  <a:lnTo>
                    <a:pt x="8618" y="3232"/>
                  </a:lnTo>
                  <a:lnTo>
                    <a:pt x="8597" y="3101"/>
                  </a:lnTo>
                  <a:lnTo>
                    <a:pt x="8597" y="3058"/>
                  </a:lnTo>
                  <a:lnTo>
                    <a:pt x="8554" y="3014"/>
                  </a:lnTo>
                  <a:lnTo>
                    <a:pt x="8554" y="2992"/>
                  </a:lnTo>
                  <a:lnTo>
                    <a:pt x="8532" y="2948"/>
                  </a:lnTo>
                  <a:lnTo>
                    <a:pt x="8489" y="2927"/>
                  </a:lnTo>
                  <a:lnTo>
                    <a:pt x="8446" y="2883"/>
                  </a:lnTo>
                  <a:lnTo>
                    <a:pt x="8294" y="2883"/>
                  </a:lnTo>
                  <a:lnTo>
                    <a:pt x="8208" y="2927"/>
                  </a:lnTo>
                  <a:lnTo>
                    <a:pt x="8186" y="2948"/>
                  </a:lnTo>
                  <a:lnTo>
                    <a:pt x="8122" y="2992"/>
                  </a:lnTo>
                  <a:lnTo>
                    <a:pt x="7884" y="3232"/>
                  </a:lnTo>
                  <a:lnTo>
                    <a:pt x="7798" y="3232"/>
                  </a:lnTo>
                  <a:lnTo>
                    <a:pt x="7776" y="3254"/>
                  </a:lnTo>
                  <a:lnTo>
                    <a:pt x="7258" y="3254"/>
                  </a:lnTo>
                  <a:lnTo>
                    <a:pt x="7085" y="3232"/>
                  </a:lnTo>
                  <a:lnTo>
                    <a:pt x="6502" y="3232"/>
                  </a:lnTo>
                  <a:lnTo>
                    <a:pt x="6502" y="3342"/>
                  </a:lnTo>
                  <a:lnTo>
                    <a:pt x="6437" y="3429"/>
                  </a:lnTo>
                  <a:lnTo>
                    <a:pt x="6437" y="3538"/>
                  </a:lnTo>
                  <a:lnTo>
                    <a:pt x="6415" y="3538"/>
                  </a:lnTo>
                  <a:lnTo>
                    <a:pt x="6372" y="3604"/>
                  </a:lnTo>
                  <a:lnTo>
                    <a:pt x="6350" y="3647"/>
                  </a:lnTo>
                  <a:lnTo>
                    <a:pt x="6307" y="3669"/>
                  </a:lnTo>
                  <a:lnTo>
                    <a:pt x="6264" y="3669"/>
                  </a:lnTo>
                  <a:lnTo>
                    <a:pt x="6242" y="3713"/>
                  </a:lnTo>
                  <a:lnTo>
                    <a:pt x="5940" y="3713"/>
                  </a:lnTo>
                  <a:lnTo>
                    <a:pt x="5897" y="3669"/>
                  </a:lnTo>
                  <a:lnTo>
                    <a:pt x="5854" y="3647"/>
                  </a:lnTo>
                  <a:lnTo>
                    <a:pt x="5832" y="3604"/>
                  </a:lnTo>
                  <a:lnTo>
                    <a:pt x="5789" y="3538"/>
                  </a:lnTo>
                  <a:lnTo>
                    <a:pt x="5724" y="3494"/>
                  </a:lnTo>
                  <a:lnTo>
                    <a:pt x="5724" y="3473"/>
                  </a:lnTo>
                  <a:lnTo>
                    <a:pt x="5702" y="3429"/>
                  </a:lnTo>
                  <a:lnTo>
                    <a:pt x="5594" y="3429"/>
                  </a:lnTo>
                  <a:lnTo>
                    <a:pt x="5486" y="3538"/>
                  </a:lnTo>
                  <a:lnTo>
                    <a:pt x="5443" y="3604"/>
                  </a:lnTo>
                  <a:lnTo>
                    <a:pt x="5378" y="3669"/>
                  </a:lnTo>
                  <a:lnTo>
                    <a:pt x="5314" y="3713"/>
                  </a:lnTo>
                  <a:lnTo>
                    <a:pt x="5292" y="3757"/>
                  </a:lnTo>
                  <a:lnTo>
                    <a:pt x="5249" y="3757"/>
                  </a:lnTo>
                  <a:lnTo>
                    <a:pt x="5206" y="3778"/>
                  </a:lnTo>
                  <a:lnTo>
                    <a:pt x="5184" y="3778"/>
                  </a:lnTo>
                  <a:lnTo>
                    <a:pt x="5141" y="3844"/>
                  </a:lnTo>
                  <a:lnTo>
                    <a:pt x="5119" y="3953"/>
                  </a:lnTo>
                  <a:lnTo>
                    <a:pt x="5033" y="4084"/>
                  </a:lnTo>
                  <a:lnTo>
                    <a:pt x="4968" y="4150"/>
                  </a:lnTo>
                  <a:lnTo>
                    <a:pt x="4946" y="4237"/>
                  </a:lnTo>
                  <a:lnTo>
                    <a:pt x="4882" y="4259"/>
                  </a:lnTo>
                  <a:lnTo>
                    <a:pt x="4795" y="4303"/>
                  </a:lnTo>
                  <a:lnTo>
                    <a:pt x="4730" y="4324"/>
                  </a:lnTo>
                  <a:lnTo>
                    <a:pt x="4558" y="4412"/>
                  </a:lnTo>
                  <a:lnTo>
                    <a:pt x="4298" y="4477"/>
                  </a:lnTo>
                  <a:lnTo>
                    <a:pt x="4126" y="4499"/>
                  </a:lnTo>
                  <a:lnTo>
                    <a:pt x="3953" y="4543"/>
                  </a:lnTo>
                  <a:lnTo>
                    <a:pt x="3780" y="4565"/>
                  </a:lnTo>
                  <a:lnTo>
                    <a:pt x="3607" y="4608"/>
                  </a:lnTo>
                  <a:lnTo>
                    <a:pt x="3478" y="4674"/>
                  </a:lnTo>
                  <a:lnTo>
                    <a:pt x="3413" y="4717"/>
                  </a:lnTo>
                  <a:lnTo>
                    <a:pt x="3326" y="4739"/>
                  </a:lnTo>
                  <a:lnTo>
                    <a:pt x="3305" y="4783"/>
                  </a:lnTo>
                  <a:lnTo>
                    <a:pt x="3262" y="4849"/>
                  </a:lnTo>
                  <a:lnTo>
                    <a:pt x="3240" y="4892"/>
                  </a:lnTo>
                  <a:lnTo>
                    <a:pt x="3197" y="4958"/>
                  </a:lnTo>
                  <a:lnTo>
                    <a:pt x="3197" y="5307"/>
                  </a:lnTo>
                  <a:lnTo>
                    <a:pt x="3240" y="5329"/>
                  </a:lnTo>
                  <a:lnTo>
                    <a:pt x="3262" y="5395"/>
                  </a:lnTo>
                  <a:lnTo>
                    <a:pt x="3305" y="5395"/>
                  </a:lnTo>
                  <a:lnTo>
                    <a:pt x="3370" y="5438"/>
                  </a:lnTo>
                  <a:lnTo>
                    <a:pt x="3434" y="5460"/>
                  </a:lnTo>
                  <a:lnTo>
                    <a:pt x="3499" y="5460"/>
                  </a:lnTo>
                  <a:lnTo>
                    <a:pt x="3499" y="5635"/>
                  </a:lnTo>
                  <a:lnTo>
                    <a:pt x="3478" y="5700"/>
                  </a:lnTo>
                  <a:lnTo>
                    <a:pt x="3434" y="5744"/>
                  </a:lnTo>
                  <a:lnTo>
                    <a:pt x="3413" y="5788"/>
                  </a:lnTo>
                  <a:lnTo>
                    <a:pt x="3413" y="5875"/>
                  </a:lnTo>
                  <a:lnTo>
                    <a:pt x="3326" y="6028"/>
                  </a:lnTo>
                  <a:lnTo>
                    <a:pt x="3305" y="6093"/>
                  </a:lnTo>
                  <a:lnTo>
                    <a:pt x="3262" y="6203"/>
                  </a:lnTo>
                  <a:lnTo>
                    <a:pt x="3067" y="6399"/>
                  </a:lnTo>
                  <a:lnTo>
                    <a:pt x="2959" y="6465"/>
                  </a:lnTo>
                  <a:lnTo>
                    <a:pt x="2894" y="6530"/>
                  </a:lnTo>
                  <a:lnTo>
                    <a:pt x="2678" y="6683"/>
                  </a:lnTo>
                  <a:lnTo>
                    <a:pt x="2527" y="6770"/>
                  </a:lnTo>
                  <a:lnTo>
                    <a:pt x="2311" y="6836"/>
                  </a:lnTo>
                  <a:lnTo>
                    <a:pt x="2182" y="6923"/>
                  </a:lnTo>
                  <a:lnTo>
                    <a:pt x="2182" y="6945"/>
                  </a:lnTo>
                  <a:lnTo>
                    <a:pt x="2138" y="6923"/>
                  </a:lnTo>
                  <a:lnTo>
                    <a:pt x="2074" y="6945"/>
                  </a:lnTo>
                  <a:lnTo>
                    <a:pt x="2009" y="6989"/>
                  </a:lnTo>
                  <a:lnTo>
                    <a:pt x="1966" y="7054"/>
                  </a:lnTo>
                  <a:lnTo>
                    <a:pt x="1901" y="7098"/>
                  </a:lnTo>
                  <a:lnTo>
                    <a:pt x="1879" y="7164"/>
                  </a:lnTo>
                  <a:lnTo>
                    <a:pt x="1879" y="7229"/>
                  </a:lnTo>
                  <a:lnTo>
                    <a:pt x="1836" y="7295"/>
                  </a:lnTo>
                  <a:lnTo>
                    <a:pt x="1836" y="8736"/>
                  </a:lnTo>
                  <a:lnTo>
                    <a:pt x="1793" y="8802"/>
                  </a:lnTo>
                  <a:lnTo>
                    <a:pt x="1793" y="8845"/>
                  </a:lnTo>
                  <a:lnTo>
                    <a:pt x="1771" y="8911"/>
                  </a:lnTo>
                  <a:lnTo>
                    <a:pt x="1728" y="8954"/>
                  </a:lnTo>
                  <a:lnTo>
                    <a:pt x="1706" y="9020"/>
                  </a:lnTo>
                  <a:lnTo>
                    <a:pt x="1620" y="9042"/>
                  </a:lnTo>
                  <a:lnTo>
                    <a:pt x="1598" y="9086"/>
                  </a:lnTo>
                  <a:lnTo>
                    <a:pt x="1490" y="9151"/>
                  </a:lnTo>
                  <a:lnTo>
                    <a:pt x="1426" y="9217"/>
                  </a:lnTo>
                  <a:lnTo>
                    <a:pt x="1361" y="9260"/>
                  </a:lnTo>
                  <a:lnTo>
                    <a:pt x="1318" y="9282"/>
                  </a:lnTo>
                  <a:lnTo>
                    <a:pt x="1296" y="9326"/>
                  </a:lnTo>
                  <a:lnTo>
                    <a:pt x="1296" y="9369"/>
                  </a:lnTo>
                  <a:lnTo>
                    <a:pt x="1188" y="9369"/>
                  </a:lnTo>
                  <a:lnTo>
                    <a:pt x="1123" y="9391"/>
                  </a:lnTo>
                  <a:lnTo>
                    <a:pt x="1080" y="9391"/>
                  </a:lnTo>
                  <a:lnTo>
                    <a:pt x="972" y="9435"/>
                  </a:lnTo>
                  <a:lnTo>
                    <a:pt x="886" y="9457"/>
                  </a:lnTo>
                  <a:lnTo>
                    <a:pt x="130" y="10025"/>
                  </a:lnTo>
                  <a:lnTo>
                    <a:pt x="130" y="10330"/>
                  </a:lnTo>
                  <a:lnTo>
                    <a:pt x="86" y="10396"/>
                  </a:lnTo>
                  <a:lnTo>
                    <a:pt x="86" y="10527"/>
                  </a:lnTo>
                  <a:lnTo>
                    <a:pt x="65" y="10593"/>
                  </a:lnTo>
                  <a:lnTo>
                    <a:pt x="22" y="10680"/>
                  </a:lnTo>
                  <a:lnTo>
                    <a:pt x="22" y="10745"/>
                  </a:lnTo>
                  <a:lnTo>
                    <a:pt x="0" y="10811"/>
                  </a:lnTo>
                  <a:lnTo>
                    <a:pt x="0" y="11007"/>
                  </a:lnTo>
                  <a:lnTo>
                    <a:pt x="22" y="11095"/>
                  </a:lnTo>
                  <a:lnTo>
                    <a:pt x="22" y="11160"/>
                  </a:lnTo>
                  <a:lnTo>
                    <a:pt x="86" y="11226"/>
                  </a:lnTo>
                  <a:lnTo>
                    <a:pt x="130" y="11248"/>
                  </a:lnTo>
                  <a:lnTo>
                    <a:pt x="259" y="11335"/>
                  </a:lnTo>
                  <a:lnTo>
                    <a:pt x="302" y="11335"/>
                  </a:lnTo>
                  <a:lnTo>
                    <a:pt x="432" y="11357"/>
                  </a:lnTo>
                  <a:lnTo>
                    <a:pt x="583" y="11422"/>
                  </a:lnTo>
                  <a:lnTo>
                    <a:pt x="648" y="11422"/>
                  </a:lnTo>
                  <a:lnTo>
                    <a:pt x="670" y="11466"/>
                  </a:lnTo>
                  <a:lnTo>
                    <a:pt x="713" y="11532"/>
                  </a:lnTo>
                  <a:lnTo>
                    <a:pt x="734" y="11575"/>
                  </a:lnTo>
                  <a:lnTo>
                    <a:pt x="821" y="11641"/>
                  </a:lnTo>
                  <a:lnTo>
                    <a:pt x="842" y="11706"/>
                  </a:lnTo>
                  <a:lnTo>
                    <a:pt x="950" y="11728"/>
                  </a:lnTo>
                  <a:lnTo>
                    <a:pt x="1015" y="11816"/>
                  </a:lnTo>
                  <a:lnTo>
                    <a:pt x="1188" y="11903"/>
                  </a:lnTo>
                  <a:lnTo>
                    <a:pt x="1318" y="12012"/>
                  </a:lnTo>
                  <a:lnTo>
                    <a:pt x="1426" y="12056"/>
                  </a:lnTo>
                  <a:lnTo>
                    <a:pt x="1555" y="12187"/>
                  </a:lnTo>
                  <a:lnTo>
                    <a:pt x="1598" y="12252"/>
                  </a:lnTo>
                  <a:lnTo>
                    <a:pt x="1663" y="12318"/>
                  </a:lnTo>
                  <a:lnTo>
                    <a:pt x="1706" y="12427"/>
                  </a:lnTo>
                  <a:lnTo>
                    <a:pt x="1706" y="12536"/>
                  </a:lnTo>
                  <a:lnTo>
                    <a:pt x="1728" y="12624"/>
                  </a:lnTo>
                  <a:lnTo>
                    <a:pt x="1728" y="12667"/>
                  </a:lnTo>
                  <a:lnTo>
                    <a:pt x="1706" y="12711"/>
                  </a:lnTo>
                  <a:lnTo>
                    <a:pt x="1706" y="12777"/>
                  </a:lnTo>
                  <a:lnTo>
                    <a:pt x="1620" y="12842"/>
                  </a:lnTo>
                  <a:lnTo>
                    <a:pt x="1555" y="12886"/>
                  </a:lnTo>
                  <a:lnTo>
                    <a:pt x="1534" y="12951"/>
                  </a:lnTo>
                  <a:lnTo>
                    <a:pt x="1469" y="12973"/>
                  </a:lnTo>
                  <a:lnTo>
                    <a:pt x="1426" y="13039"/>
                  </a:lnTo>
                  <a:lnTo>
                    <a:pt x="1426" y="13257"/>
                  </a:lnTo>
                  <a:lnTo>
                    <a:pt x="1469" y="13323"/>
                  </a:lnTo>
                  <a:lnTo>
                    <a:pt x="1490" y="13323"/>
                  </a:lnTo>
                  <a:lnTo>
                    <a:pt x="1534" y="13366"/>
                  </a:lnTo>
                  <a:lnTo>
                    <a:pt x="1598" y="13388"/>
                  </a:lnTo>
                  <a:lnTo>
                    <a:pt x="1966" y="13388"/>
                  </a:lnTo>
                  <a:lnTo>
                    <a:pt x="2009" y="13432"/>
                  </a:lnTo>
                  <a:lnTo>
                    <a:pt x="2009" y="13454"/>
                  </a:lnTo>
                  <a:lnTo>
                    <a:pt x="2030" y="13497"/>
                  </a:lnTo>
                  <a:lnTo>
                    <a:pt x="2074" y="13606"/>
                  </a:lnTo>
                  <a:lnTo>
                    <a:pt x="2074" y="13803"/>
                  </a:lnTo>
                  <a:lnTo>
                    <a:pt x="2117" y="13869"/>
                  </a:lnTo>
                  <a:lnTo>
                    <a:pt x="2138" y="13912"/>
                  </a:lnTo>
                  <a:lnTo>
                    <a:pt x="2138" y="13978"/>
                  </a:lnTo>
                  <a:lnTo>
                    <a:pt x="2182" y="13978"/>
                  </a:lnTo>
                  <a:lnTo>
                    <a:pt x="2246" y="14021"/>
                  </a:lnTo>
                  <a:lnTo>
                    <a:pt x="2549" y="14021"/>
                  </a:lnTo>
                  <a:lnTo>
                    <a:pt x="2614" y="14152"/>
                  </a:lnTo>
                  <a:lnTo>
                    <a:pt x="2786" y="14436"/>
                  </a:lnTo>
                  <a:lnTo>
                    <a:pt x="2959" y="14764"/>
                  </a:lnTo>
                  <a:lnTo>
                    <a:pt x="3067" y="14939"/>
                  </a:lnTo>
                  <a:lnTo>
                    <a:pt x="3067" y="14982"/>
                  </a:lnTo>
                  <a:lnTo>
                    <a:pt x="3197" y="14982"/>
                  </a:lnTo>
                  <a:lnTo>
                    <a:pt x="3175" y="15048"/>
                  </a:lnTo>
                  <a:lnTo>
                    <a:pt x="3175" y="15113"/>
                  </a:lnTo>
                  <a:lnTo>
                    <a:pt x="3132" y="15157"/>
                  </a:lnTo>
                  <a:lnTo>
                    <a:pt x="3132" y="15397"/>
                  </a:lnTo>
                  <a:lnTo>
                    <a:pt x="3175" y="15572"/>
                  </a:lnTo>
                  <a:lnTo>
                    <a:pt x="3175" y="15703"/>
                  </a:lnTo>
                  <a:lnTo>
                    <a:pt x="3197" y="15900"/>
                  </a:lnTo>
                  <a:lnTo>
                    <a:pt x="3197" y="16140"/>
                  </a:lnTo>
                  <a:lnTo>
                    <a:pt x="3262" y="16184"/>
                  </a:lnTo>
                  <a:lnTo>
                    <a:pt x="3370" y="16249"/>
                  </a:lnTo>
                  <a:lnTo>
                    <a:pt x="3434" y="16249"/>
                  </a:lnTo>
                  <a:lnTo>
                    <a:pt x="3499" y="16293"/>
                  </a:lnTo>
                  <a:lnTo>
                    <a:pt x="3823" y="16293"/>
                  </a:lnTo>
                  <a:lnTo>
                    <a:pt x="3845" y="16249"/>
                  </a:lnTo>
                  <a:lnTo>
                    <a:pt x="3888" y="16227"/>
                  </a:lnTo>
                  <a:lnTo>
                    <a:pt x="3910" y="16184"/>
                  </a:lnTo>
                  <a:lnTo>
                    <a:pt x="3953" y="16140"/>
                  </a:lnTo>
                  <a:lnTo>
                    <a:pt x="3996" y="16074"/>
                  </a:lnTo>
                  <a:lnTo>
                    <a:pt x="4018" y="16009"/>
                  </a:lnTo>
                  <a:lnTo>
                    <a:pt x="4061" y="15943"/>
                  </a:lnTo>
                  <a:lnTo>
                    <a:pt x="4082" y="15834"/>
                  </a:lnTo>
                  <a:lnTo>
                    <a:pt x="4126" y="15725"/>
                  </a:lnTo>
                  <a:lnTo>
                    <a:pt x="4147" y="15659"/>
                  </a:lnTo>
                  <a:lnTo>
                    <a:pt x="4190" y="15572"/>
                  </a:lnTo>
                  <a:lnTo>
                    <a:pt x="4255" y="15485"/>
                  </a:lnTo>
                  <a:lnTo>
                    <a:pt x="4298" y="15485"/>
                  </a:lnTo>
                  <a:lnTo>
                    <a:pt x="4385" y="15397"/>
                  </a:lnTo>
                  <a:lnTo>
                    <a:pt x="4493" y="15397"/>
                  </a:lnTo>
                  <a:lnTo>
                    <a:pt x="4558" y="15354"/>
                  </a:lnTo>
                  <a:lnTo>
                    <a:pt x="4730" y="15354"/>
                  </a:lnTo>
                  <a:lnTo>
                    <a:pt x="4838" y="15332"/>
                  </a:lnTo>
                  <a:lnTo>
                    <a:pt x="4946" y="15288"/>
                  </a:lnTo>
                  <a:lnTo>
                    <a:pt x="5033" y="15244"/>
                  </a:lnTo>
                  <a:lnTo>
                    <a:pt x="5119" y="15223"/>
                  </a:lnTo>
                  <a:lnTo>
                    <a:pt x="5206" y="15179"/>
                  </a:lnTo>
                  <a:lnTo>
                    <a:pt x="5314" y="15157"/>
                  </a:lnTo>
                  <a:lnTo>
                    <a:pt x="5443" y="15157"/>
                  </a:lnTo>
                  <a:lnTo>
                    <a:pt x="5530" y="15179"/>
                  </a:lnTo>
                  <a:lnTo>
                    <a:pt x="5551" y="15223"/>
                  </a:lnTo>
                  <a:lnTo>
                    <a:pt x="5594" y="15223"/>
                  </a:lnTo>
                  <a:lnTo>
                    <a:pt x="5659" y="15244"/>
                  </a:lnTo>
                  <a:lnTo>
                    <a:pt x="6091" y="15244"/>
                  </a:lnTo>
                  <a:lnTo>
                    <a:pt x="6199" y="15223"/>
                  </a:lnTo>
                  <a:lnTo>
                    <a:pt x="6350" y="15179"/>
                  </a:lnTo>
                  <a:lnTo>
                    <a:pt x="6437" y="15157"/>
                  </a:lnTo>
                  <a:lnTo>
                    <a:pt x="6545" y="15113"/>
                  </a:lnTo>
                  <a:lnTo>
                    <a:pt x="6718" y="15070"/>
                  </a:lnTo>
                  <a:lnTo>
                    <a:pt x="6847" y="15070"/>
                  </a:lnTo>
                  <a:lnTo>
                    <a:pt x="6955" y="15048"/>
                  </a:lnTo>
                  <a:lnTo>
                    <a:pt x="7063" y="15048"/>
                  </a:lnTo>
                  <a:lnTo>
                    <a:pt x="7063" y="15004"/>
                  </a:lnTo>
                  <a:lnTo>
                    <a:pt x="7085" y="15048"/>
                  </a:lnTo>
                  <a:lnTo>
                    <a:pt x="6998" y="15113"/>
                  </a:lnTo>
                  <a:close/>
                  <a:moveTo>
                    <a:pt x="7063" y="15004"/>
                  </a:moveTo>
                  <a:lnTo>
                    <a:pt x="7085" y="14982"/>
                  </a:lnTo>
                  <a:lnTo>
                    <a:pt x="7085" y="15048"/>
                  </a:lnTo>
                  <a:lnTo>
                    <a:pt x="7063" y="150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3" name="Фигура">
              <a:extLst>
                <a:ext uri="{FF2B5EF4-FFF2-40B4-BE49-F238E27FC236}">
                  <a16:creationId xmlns:a16="http://schemas.microsoft.com/office/drawing/2014/main" id="{48FA7375-FA50-2B4A-9505-921BD6D2F3FE}"/>
                </a:ext>
              </a:extLst>
            </p:cNvPr>
            <p:cNvSpPr/>
            <p:nvPr/>
          </p:nvSpPr>
          <p:spPr>
            <a:xfrm>
              <a:off x="1897063" y="4735513"/>
              <a:ext cx="1081088" cy="130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19" y="14637"/>
                  </a:moveTo>
                  <a:lnTo>
                    <a:pt x="5519" y="14716"/>
                  </a:lnTo>
                  <a:lnTo>
                    <a:pt x="5551" y="14769"/>
                  </a:lnTo>
                  <a:lnTo>
                    <a:pt x="5646" y="14848"/>
                  </a:lnTo>
                  <a:lnTo>
                    <a:pt x="5709" y="14927"/>
                  </a:lnTo>
                  <a:lnTo>
                    <a:pt x="5868" y="15059"/>
                  </a:lnTo>
                  <a:lnTo>
                    <a:pt x="5868" y="15191"/>
                  </a:lnTo>
                  <a:lnTo>
                    <a:pt x="5773" y="15323"/>
                  </a:lnTo>
                  <a:lnTo>
                    <a:pt x="5709" y="15429"/>
                  </a:lnTo>
                  <a:lnTo>
                    <a:pt x="5709" y="15481"/>
                  </a:lnTo>
                  <a:lnTo>
                    <a:pt x="5773" y="15560"/>
                  </a:lnTo>
                  <a:lnTo>
                    <a:pt x="5804" y="15613"/>
                  </a:lnTo>
                  <a:lnTo>
                    <a:pt x="5868" y="15640"/>
                  </a:lnTo>
                  <a:lnTo>
                    <a:pt x="5963" y="15692"/>
                  </a:lnTo>
                  <a:lnTo>
                    <a:pt x="6058" y="15719"/>
                  </a:lnTo>
                  <a:lnTo>
                    <a:pt x="6153" y="15719"/>
                  </a:lnTo>
                  <a:lnTo>
                    <a:pt x="6248" y="15771"/>
                  </a:lnTo>
                  <a:lnTo>
                    <a:pt x="6566" y="15798"/>
                  </a:lnTo>
                  <a:lnTo>
                    <a:pt x="7168" y="15798"/>
                  </a:lnTo>
                  <a:lnTo>
                    <a:pt x="7168" y="16088"/>
                  </a:lnTo>
                  <a:lnTo>
                    <a:pt x="7200" y="16141"/>
                  </a:lnTo>
                  <a:lnTo>
                    <a:pt x="7200" y="16193"/>
                  </a:lnTo>
                  <a:lnTo>
                    <a:pt x="7359" y="16220"/>
                  </a:lnTo>
                  <a:lnTo>
                    <a:pt x="7454" y="16273"/>
                  </a:lnTo>
                  <a:lnTo>
                    <a:pt x="7612" y="16352"/>
                  </a:lnTo>
                  <a:lnTo>
                    <a:pt x="7707" y="16404"/>
                  </a:lnTo>
                  <a:lnTo>
                    <a:pt x="7803" y="16431"/>
                  </a:lnTo>
                  <a:lnTo>
                    <a:pt x="7866" y="16484"/>
                  </a:lnTo>
                  <a:lnTo>
                    <a:pt x="7930" y="16510"/>
                  </a:lnTo>
                  <a:lnTo>
                    <a:pt x="7961" y="16589"/>
                  </a:lnTo>
                  <a:lnTo>
                    <a:pt x="8056" y="16695"/>
                  </a:lnTo>
                  <a:lnTo>
                    <a:pt x="8120" y="16774"/>
                  </a:lnTo>
                  <a:lnTo>
                    <a:pt x="8120" y="16985"/>
                  </a:lnTo>
                  <a:lnTo>
                    <a:pt x="8152" y="17090"/>
                  </a:lnTo>
                  <a:lnTo>
                    <a:pt x="8120" y="17486"/>
                  </a:lnTo>
                  <a:lnTo>
                    <a:pt x="8056" y="17565"/>
                  </a:lnTo>
                  <a:lnTo>
                    <a:pt x="7961" y="17644"/>
                  </a:lnTo>
                  <a:lnTo>
                    <a:pt x="7930" y="17723"/>
                  </a:lnTo>
                  <a:lnTo>
                    <a:pt x="7803" y="17881"/>
                  </a:lnTo>
                  <a:lnTo>
                    <a:pt x="7803" y="18303"/>
                  </a:lnTo>
                  <a:lnTo>
                    <a:pt x="7866" y="18356"/>
                  </a:lnTo>
                  <a:lnTo>
                    <a:pt x="7866" y="18382"/>
                  </a:lnTo>
                  <a:lnTo>
                    <a:pt x="7930" y="18462"/>
                  </a:lnTo>
                  <a:lnTo>
                    <a:pt x="7961" y="18462"/>
                  </a:lnTo>
                  <a:lnTo>
                    <a:pt x="8025" y="18514"/>
                  </a:lnTo>
                  <a:lnTo>
                    <a:pt x="8120" y="18567"/>
                  </a:lnTo>
                  <a:lnTo>
                    <a:pt x="8215" y="18646"/>
                  </a:lnTo>
                  <a:lnTo>
                    <a:pt x="8310" y="18673"/>
                  </a:lnTo>
                  <a:lnTo>
                    <a:pt x="8374" y="18725"/>
                  </a:lnTo>
                  <a:lnTo>
                    <a:pt x="8374" y="18752"/>
                  </a:lnTo>
                  <a:lnTo>
                    <a:pt x="8405" y="18857"/>
                  </a:lnTo>
                  <a:lnTo>
                    <a:pt x="8469" y="18884"/>
                  </a:lnTo>
                  <a:lnTo>
                    <a:pt x="8500" y="19174"/>
                  </a:lnTo>
                  <a:lnTo>
                    <a:pt x="8627" y="19464"/>
                  </a:lnTo>
                  <a:lnTo>
                    <a:pt x="8722" y="19596"/>
                  </a:lnTo>
                  <a:lnTo>
                    <a:pt x="8722" y="19727"/>
                  </a:lnTo>
                  <a:lnTo>
                    <a:pt x="8818" y="19833"/>
                  </a:lnTo>
                  <a:lnTo>
                    <a:pt x="8913" y="19965"/>
                  </a:lnTo>
                  <a:lnTo>
                    <a:pt x="8913" y="21125"/>
                  </a:lnTo>
                  <a:lnTo>
                    <a:pt x="9008" y="21231"/>
                  </a:lnTo>
                  <a:lnTo>
                    <a:pt x="9071" y="21310"/>
                  </a:lnTo>
                  <a:lnTo>
                    <a:pt x="9262" y="21468"/>
                  </a:lnTo>
                  <a:lnTo>
                    <a:pt x="9357" y="21521"/>
                  </a:lnTo>
                  <a:lnTo>
                    <a:pt x="9420" y="21547"/>
                  </a:lnTo>
                  <a:lnTo>
                    <a:pt x="9484" y="21600"/>
                  </a:lnTo>
                  <a:lnTo>
                    <a:pt x="9674" y="21600"/>
                  </a:lnTo>
                  <a:lnTo>
                    <a:pt x="9769" y="21547"/>
                  </a:lnTo>
                  <a:lnTo>
                    <a:pt x="9864" y="21521"/>
                  </a:lnTo>
                  <a:lnTo>
                    <a:pt x="9928" y="21468"/>
                  </a:lnTo>
                  <a:lnTo>
                    <a:pt x="10023" y="21415"/>
                  </a:lnTo>
                  <a:lnTo>
                    <a:pt x="10055" y="21389"/>
                  </a:lnTo>
                  <a:lnTo>
                    <a:pt x="10181" y="21389"/>
                  </a:lnTo>
                  <a:lnTo>
                    <a:pt x="10277" y="21336"/>
                  </a:lnTo>
                  <a:lnTo>
                    <a:pt x="11482" y="21336"/>
                  </a:lnTo>
                  <a:lnTo>
                    <a:pt x="11482" y="21310"/>
                  </a:lnTo>
                  <a:lnTo>
                    <a:pt x="11577" y="21310"/>
                  </a:lnTo>
                  <a:lnTo>
                    <a:pt x="11609" y="21257"/>
                  </a:lnTo>
                  <a:lnTo>
                    <a:pt x="11672" y="21125"/>
                  </a:lnTo>
                  <a:lnTo>
                    <a:pt x="11672" y="20809"/>
                  </a:lnTo>
                  <a:lnTo>
                    <a:pt x="11609" y="20624"/>
                  </a:lnTo>
                  <a:lnTo>
                    <a:pt x="11609" y="20308"/>
                  </a:lnTo>
                  <a:lnTo>
                    <a:pt x="11514" y="19965"/>
                  </a:lnTo>
                  <a:lnTo>
                    <a:pt x="11514" y="19807"/>
                  </a:lnTo>
                  <a:lnTo>
                    <a:pt x="11577" y="19675"/>
                  </a:lnTo>
                  <a:lnTo>
                    <a:pt x="11514" y="19516"/>
                  </a:lnTo>
                  <a:lnTo>
                    <a:pt x="11514" y="19358"/>
                  </a:lnTo>
                  <a:lnTo>
                    <a:pt x="11482" y="19042"/>
                  </a:lnTo>
                  <a:lnTo>
                    <a:pt x="11419" y="18752"/>
                  </a:lnTo>
                  <a:lnTo>
                    <a:pt x="11387" y="18646"/>
                  </a:lnTo>
                  <a:lnTo>
                    <a:pt x="11387" y="18356"/>
                  </a:lnTo>
                  <a:lnTo>
                    <a:pt x="11419" y="18171"/>
                  </a:lnTo>
                  <a:lnTo>
                    <a:pt x="11482" y="18092"/>
                  </a:lnTo>
                  <a:lnTo>
                    <a:pt x="11482" y="18066"/>
                  </a:lnTo>
                  <a:lnTo>
                    <a:pt x="11514" y="17960"/>
                  </a:lnTo>
                  <a:lnTo>
                    <a:pt x="11577" y="17881"/>
                  </a:lnTo>
                  <a:lnTo>
                    <a:pt x="11609" y="17802"/>
                  </a:lnTo>
                  <a:lnTo>
                    <a:pt x="11736" y="17776"/>
                  </a:lnTo>
                  <a:lnTo>
                    <a:pt x="11767" y="17670"/>
                  </a:lnTo>
                  <a:lnTo>
                    <a:pt x="11863" y="17591"/>
                  </a:lnTo>
                  <a:lnTo>
                    <a:pt x="11926" y="17565"/>
                  </a:lnTo>
                  <a:lnTo>
                    <a:pt x="11926" y="17486"/>
                  </a:lnTo>
                  <a:lnTo>
                    <a:pt x="12021" y="17433"/>
                  </a:lnTo>
                  <a:lnTo>
                    <a:pt x="12116" y="17354"/>
                  </a:lnTo>
                  <a:lnTo>
                    <a:pt x="12338" y="17196"/>
                  </a:lnTo>
                  <a:lnTo>
                    <a:pt x="12529" y="17011"/>
                  </a:lnTo>
                  <a:lnTo>
                    <a:pt x="12624" y="16932"/>
                  </a:lnTo>
                  <a:lnTo>
                    <a:pt x="12719" y="16800"/>
                  </a:lnTo>
                  <a:lnTo>
                    <a:pt x="12782" y="16721"/>
                  </a:lnTo>
                  <a:lnTo>
                    <a:pt x="12814" y="16589"/>
                  </a:lnTo>
                  <a:lnTo>
                    <a:pt x="12814" y="16563"/>
                  </a:lnTo>
                  <a:lnTo>
                    <a:pt x="12878" y="16510"/>
                  </a:lnTo>
                  <a:lnTo>
                    <a:pt x="12878" y="16404"/>
                  </a:lnTo>
                  <a:lnTo>
                    <a:pt x="12814" y="16352"/>
                  </a:lnTo>
                  <a:lnTo>
                    <a:pt x="12814" y="16273"/>
                  </a:lnTo>
                  <a:lnTo>
                    <a:pt x="12782" y="16220"/>
                  </a:lnTo>
                  <a:lnTo>
                    <a:pt x="12782" y="16193"/>
                  </a:lnTo>
                  <a:lnTo>
                    <a:pt x="12624" y="16009"/>
                  </a:lnTo>
                  <a:lnTo>
                    <a:pt x="12529" y="15851"/>
                  </a:lnTo>
                  <a:lnTo>
                    <a:pt x="12465" y="15719"/>
                  </a:lnTo>
                  <a:lnTo>
                    <a:pt x="12433" y="15692"/>
                  </a:lnTo>
                  <a:lnTo>
                    <a:pt x="12433" y="15270"/>
                  </a:lnTo>
                  <a:lnTo>
                    <a:pt x="12465" y="15191"/>
                  </a:lnTo>
                  <a:lnTo>
                    <a:pt x="12465" y="15112"/>
                  </a:lnTo>
                  <a:lnTo>
                    <a:pt x="12529" y="15007"/>
                  </a:lnTo>
                  <a:lnTo>
                    <a:pt x="12560" y="14927"/>
                  </a:lnTo>
                  <a:lnTo>
                    <a:pt x="12624" y="14848"/>
                  </a:lnTo>
                  <a:lnTo>
                    <a:pt x="12687" y="14822"/>
                  </a:lnTo>
                  <a:lnTo>
                    <a:pt x="12719" y="14769"/>
                  </a:lnTo>
                  <a:lnTo>
                    <a:pt x="12782" y="14716"/>
                  </a:lnTo>
                  <a:lnTo>
                    <a:pt x="12814" y="14716"/>
                  </a:lnTo>
                  <a:lnTo>
                    <a:pt x="12941" y="14690"/>
                  </a:lnTo>
                  <a:lnTo>
                    <a:pt x="13131" y="14637"/>
                  </a:lnTo>
                  <a:lnTo>
                    <a:pt x="13226" y="14637"/>
                  </a:lnTo>
                  <a:lnTo>
                    <a:pt x="13417" y="14611"/>
                  </a:lnTo>
                  <a:lnTo>
                    <a:pt x="13575" y="14558"/>
                  </a:lnTo>
                  <a:lnTo>
                    <a:pt x="13734" y="14532"/>
                  </a:lnTo>
                  <a:lnTo>
                    <a:pt x="13924" y="14426"/>
                  </a:lnTo>
                  <a:lnTo>
                    <a:pt x="14083" y="14321"/>
                  </a:lnTo>
                  <a:lnTo>
                    <a:pt x="14178" y="14268"/>
                  </a:lnTo>
                  <a:lnTo>
                    <a:pt x="14241" y="14242"/>
                  </a:lnTo>
                  <a:lnTo>
                    <a:pt x="14368" y="14136"/>
                  </a:lnTo>
                  <a:lnTo>
                    <a:pt x="14432" y="14057"/>
                  </a:lnTo>
                  <a:lnTo>
                    <a:pt x="14527" y="13978"/>
                  </a:lnTo>
                  <a:lnTo>
                    <a:pt x="14590" y="13899"/>
                  </a:lnTo>
                  <a:lnTo>
                    <a:pt x="14685" y="13820"/>
                  </a:lnTo>
                  <a:lnTo>
                    <a:pt x="14781" y="13767"/>
                  </a:lnTo>
                  <a:lnTo>
                    <a:pt x="14876" y="13688"/>
                  </a:lnTo>
                  <a:lnTo>
                    <a:pt x="14971" y="13688"/>
                  </a:lnTo>
                  <a:lnTo>
                    <a:pt x="15066" y="13635"/>
                  </a:lnTo>
                  <a:lnTo>
                    <a:pt x="15320" y="13635"/>
                  </a:lnTo>
                  <a:lnTo>
                    <a:pt x="15542" y="13688"/>
                  </a:lnTo>
                  <a:lnTo>
                    <a:pt x="15669" y="13741"/>
                  </a:lnTo>
                  <a:lnTo>
                    <a:pt x="15796" y="13767"/>
                  </a:lnTo>
                  <a:lnTo>
                    <a:pt x="15922" y="13767"/>
                  </a:lnTo>
                  <a:lnTo>
                    <a:pt x="16081" y="13846"/>
                  </a:lnTo>
                  <a:lnTo>
                    <a:pt x="16398" y="13846"/>
                  </a:lnTo>
                  <a:lnTo>
                    <a:pt x="16620" y="13820"/>
                  </a:lnTo>
                  <a:lnTo>
                    <a:pt x="16874" y="13767"/>
                  </a:lnTo>
                  <a:lnTo>
                    <a:pt x="18048" y="13767"/>
                  </a:lnTo>
                  <a:lnTo>
                    <a:pt x="18301" y="13820"/>
                  </a:lnTo>
                  <a:lnTo>
                    <a:pt x="18174" y="13741"/>
                  </a:lnTo>
                  <a:lnTo>
                    <a:pt x="18143" y="13635"/>
                  </a:lnTo>
                  <a:lnTo>
                    <a:pt x="18048" y="13609"/>
                  </a:lnTo>
                  <a:lnTo>
                    <a:pt x="17984" y="13530"/>
                  </a:lnTo>
                  <a:lnTo>
                    <a:pt x="17984" y="12554"/>
                  </a:lnTo>
                  <a:lnTo>
                    <a:pt x="18143" y="12659"/>
                  </a:lnTo>
                  <a:lnTo>
                    <a:pt x="18174" y="12659"/>
                  </a:lnTo>
                  <a:lnTo>
                    <a:pt x="18301" y="12686"/>
                  </a:lnTo>
                  <a:lnTo>
                    <a:pt x="18396" y="12765"/>
                  </a:lnTo>
                  <a:lnTo>
                    <a:pt x="18428" y="12818"/>
                  </a:lnTo>
                  <a:lnTo>
                    <a:pt x="18587" y="12949"/>
                  </a:lnTo>
                  <a:lnTo>
                    <a:pt x="18745" y="12976"/>
                  </a:lnTo>
                  <a:lnTo>
                    <a:pt x="18777" y="12818"/>
                  </a:lnTo>
                  <a:lnTo>
                    <a:pt x="18841" y="12686"/>
                  </a:lnTo>
                  <a:lnTo>
                    <a:pt x="18841" y="10813"/>
                  </a:lnTo>
                  <a:lnTo>
                    <a:pt x="18777" y="10734"/>
                  </a:lnTo>
                  <a:lnTo>
                    <a:pt x="18777" y="10655"/>
                  </a:lnTo>
                  <a:lnTo>
                    <a:pt x="18682" y="10576"/>
                  </a:lnTo>
                  <a:lnTo>
                    <a:pt x="18650" y="10497"/>
                  </a:lnTo>
                  <a:lnTo>
                    <a:pt x="18587" y="10391"/>
                  </a:lnTo>
                  <a:lnTo>
                    <a:pt x="18492" y="10365"/>
                  </a:lnTo>
                  <a:lnTo>
                    <a:pt x="18396" y="10286"/>
                  </a:lnTo>
                  <a:lnTo>
                    <a:pt x="18238" y="10286"/>
                  </a:lnTo>
                  <a:lnTo>
                    <a:pt x="18079" y="10233"/>
                  </a:lnTo>
                  <a:lnTo>
                    <a:pt x="17952" y="10207"/>
                  </a:lnTo>
                  <a:lnTo>
                    <a:pt x="17826" y="10154"/>
                  </a:lnTo>
                  <a:lnTo>
                    <a:pt x="17794" y="10154"/>
                  </a:lnTo>
                  <a:lnTo>
                    <a:pt x="17699" y="10101"/>
                  </a:lnTo>
                  <a:lnTo>
                    <a:pt x="17635" y="10075"/>
                  </a:lnTo>
                  <a:lnTo>
                    <a:pt x="17635" y="10022"/>
                  </a:lnTo>
                  <a:lnTo>
                    <a:pt x="17572" y="9996"/>
                  </a:lnTo>
                  <a:lnTo>
                    <a:pt x="17572" y="9890"/>
                  </a:lnTo>
                  <a:lnTo>
                    <a:pt x="17540" y="9811"/>
                  </a:lnTo>
                  <a:lnTo>
                    <a:pt x="17572" y="9732"/>
                  </a:lnTo>
                  <a:lnTo>
                    <a:pt x="17572" y="9600"/>
                  </a:lnTo>
                  <a:lnTo>
                    <a:pt x="17635" y="9574"/>
                  </a:lnTo>
                  <a:lnTo>
                    <a:pt x="17699" y="9495"/>
                  </a:lnTo>
                  <a:lnTo>
                    <a:pt x="17794" y="9415"/>
                  </a:lnTo>
                  <a:lnTo>
                    <a:pt x="17889" y="9310"/>
                  </a:lnTo>
                  <a:lnTo>
                    <a:pt x="17984" y="9231"/>
                  </a:lnTo>
                  <a:lnTo>
                    <a:pt x="18079" y="9125"/>
                  </a:lnTo>
                  <a:lnTo>
                    <a:pt x="18143" y="9020"/>
                  </a:lnTo>
                  <a:lnTo>
                    <a:pt x="17984" y="8862"/>
                  </a:lnTo>
                  <a:lnTo>
                    <a:pt x="17889" y="8782"/>
                  </a:lnTo>
                  <a:lnTo>
                    <a:pt x="17699" y="8703"/>
                  </a:lnTo>
                  <a:lnTo>
                    <a:pt x="17635" y="8651"/>
                  </a:lnTo>
                  <a:lnTo>
                    <a:pt x="17635" y="8571"/>
                  </a:lnTo>
                  <a:lnTo>
                    <a:pt x="17572" y="8492"/>
                  </a:lnTo>
                  <a:lnTo>
                    <a:pt x="17540" y="8413"/>
                  </a:lnTo>
                  <a:lnTo>
                    <a:pt x="17572" y="8281"/>
                  </a:lnTo>
                  <a:lnTo>
                    <a:pt x="17572" y="8202"/>
                  </a:lnTo>
                  <a:lnTo>
                    <a:pt x="17635" y="8123"/>
                  </a:lnTo>
                  <a:lnTo>
                    <a:pt x="17699" y="8018"/>
                  </a:lnTo>
                  <a:lnTo>
                    <a:pt x="17794" y="7991"/>
                  </a:lnTo>
                  <a:lnTo>
                    <a:pt x="18048" y="7780"/>
                  </a:lnTo>
                  <a:lnTo>
                    <a:pt x="18396" y="7648"/>
                  </a:lnTo>
                  <a:lnTo>
                    <a:pt x="18904" y="7437"/>
                  </a:lnTo>
                  <a:lnTo>
                    <a:pt x="18936" y="7358"/>
                  </a:lnTo>
                  <a:lnTo>
                    <a:pt x="18999" y="7332"/>
                  </a:lnTo>
                  <a:lnTo>
                    <a:pt x="19094" y="7253"/>
                  </a:lnTo>
                  <a:lnTo>
                    <a:pt x="19126" y="7147"/>
                  </a:lnTo>
                  <a:lnTo>
                    <a:pt x="19189" y="7042"/>
                  </a:lnTo>
                  <a:lnTo>
                    <a:pt x="19253" y="6910"/>
                  </a:lnTo>
                  <a:lnTo>
                    <a:pt x="19253" y="6778"/>
                  </a:lnTo>
                  <a:lnTo>
                    <a:pt x="19348" y="6699"/>
                  </a:lnTo>
                  <a:lnTo>
                    <a:pt x="19348" y="6620"/>
                  </a:lnTo>
                  <a:lnTo>
                    <a:pt x="19443" y="6567"/>
                  </a:lnTo>
                  <a:lnTo>
                    <a:pt x="19475" y="6488"/>
                  </a:lnTo>
                  <a:lnTo>
                    <a:pt x="19602" y="6462"/>
                  </a:lnTo>
                  <a:lnTo>
                    <a:pt x="19697" y="6356"/>
                  </a:lnTo>
                  <a:lnTo>
                    <a:pt x="19856" y="6330"/>
                  </a:lnTo>
                  <a:lnTo>
                    <a:pt x="19951" y="6277"/>
                  </a:lnTo>
                  <a:lnTo>
                    <a:pt x="20490" y="6171"/>
                  </a:lnTo>
                  <a:lnTo>
                    <a:pt x="20934" y="6066"/>
                  </a:lnTo>
                  <a:lnTo>
                    <a:pt x="21029" y="6040"/>
                  </a:lnTo>
                  <a:lnTo>
                    <a:pt x="21093" y="5987"/>
                  </a:lnTo>
                  <a:lnTo>
                    <a:pt x="21156" y="5960"/>
                  </a:lnTo>
                  <a:lnTo>
                    <a:pt x="21188" y="5908"/>
                  </a:lnTo>
                  <a:lnTo>
                    <a:pt x="21188" y="5829"/>
                  </a:lnTo>
                  <a:lnTo>
                    <a:pt x="21346" y="5829"/>
                  </a:lnTo>
                  <a:lnTo>
                    <a:pt x="21346" y="5776"/>
                  </a:lnTo>
                  <a:lnTo>
                    <a:pt x="21410" y="5776"/>
                  </a:lnTo>
                  <a:lnTo>
                    <a:pt x="21441" y="5749"/>
                  </a:lnTo>
                  <a:lnTo>
                    <a:pt x="21600" y="5749"/>
                  </a:lnTo>
                  <a:lnTo>
                    <a:pt x="21600" y="5697"/>
                  </a:lnTo>
                  <a:lnTo>
                    <a:pt x="21441" y="5486"/>
                  </a:lnTo>
                  <a:lnTo>
                    <a:pt x="21188" y="5090"/>
                  </a:lnTo>
                  <a:lnTo>
                    <a:pt x="20934" y="4747"/>
                  </a:lnTo>
                  <a:lnTo>
                    <a:pt x="20807" y="4589"/>
                  </a:lnTo>
                  <a:lnTo>
                    <a:pt x="20395" y="4589"/>
                  </a:lnTo>
                  <a:lnTo>
                    <a:pt x="20300" y="4536"/>
                  </a:lnTo>
                  <a:lnTo>
                    <a:pt x="20236" y="4536"/>
                  </a:lnTo>
                  <a:lnTo>
                    <a:pt x="20236" y="4484"/>
                  </a:lnTo>
                  <a:lnTo>
                    <a:pt x="20204" y="4404"/>
                  </a:lnTo>
                  <a:lnTo>
                    <a:pt x="20141" y="4325"/>
                  </a:lnTo>
                  <a:lnTo>
                    <a:pt x="20141" y="4193"/>
                  </a:lnTo>
                  <a:lnTo>
                    <a:pt x="20078" y="4088"/>
                  </a:lnTo>
                  <a:lnTo>
                    <a:pt x="20078" y="3956"/>
                  </a:lnTo>
                  <a:lnTo>
                    <a:pt x="20046" y="3903"/>
                  </a:lnTo>
                  <a:lnTo>
                    <a:pt x="20046" y="3877"/>
                  </a:lnTo>
                  <a:lnTo>
                    <a:pt x="19982" y="3877"/>
                  </a:lnTo>
                  <a:lnTo>
                    <a:pt x="19982" y="3824"/>
                  </a:lnTo>
                  <a:lnTo>
                    <a:pt x="19443" y="3824"/>
                  </a:lnTo>
                  <a:lnTo>
                    <a:pt x="19348" y="3798"/>
                  </a:lnTo>
                  <a:lnTo>
                    <a:pt x="19285" y="3798"/>
                  </a:lnTo>
                  <a:lnTo>
                    <a:pt x="19253" y="3745"/>
                  </a:lnTo>
                  <a:lnTo>
                    <a:pt x="19189" y="3666"/>
                  </a:lnTo>
                  <a:lnTo>
                    <a:pt x="19189" y="3613"/>
                  </a:lnTo>
                  <a:lnTo>
                    <a:pt x="19126" y="3534"/>
                  </a:lnTo>
                  <a:lnTo>
                    <a:pt x="19189" y="3508"/>
                  </a:lnTo>
                  <a:lnTo>
                    <a:pt x="19189" y="3402"/>
                  </a:lnTo>
                  <a:lnTo>
                    <a:pt x="19253" y="3376"/>
                  </a:lnTo>
                  <a:lnTo>
                    <a:pt x="19348" y="3297"/>
                  </a:lnTo>
                  <a:lnTo>
                    <a:pt x="19380" y="3244"/>
                  </a:lnTo>
                  <a:lnTo>
                    <a:pt x="19475" y="3165"/>
                  </a:lnTo>
                  <a:lnTo>
                    <a:pt x="19538" y="3086"/>
                  </a:lnTo>
                  <a:lnTo>
                    <a:pt x="19602" y="3086"/>
                  </a:lnTo>
                  <a:lnTo>
                    <a:pt x="19602" y="3007"/>
                  </a:lnTo>
                  <a:lnTo>
                    <a:pt x="19633" y="2954"/>
                  </a:lnTo>
                  <a:lnTo>
                    <a:pt x="19633" y="2901"/>
                  </a:lnTo>
                  <a:lnTo>
                    <a:pt x="19602" y="2796"/>
                  </a:lnTo>
                  <a:lnTo>
                    <a:pt x="19602" y="2664"/>
                  </a:lnTo>
                  <a:lnTo>
                    <a:pt x="19538" y="2532"/>
                  </a:lnTo>
                  <a:lnTo>
                    <a:pt x="19253" y="2295"/>
                  </a:lnTo>
                  <a:lnTo>
                    <a:pt x="19189" y="2215"/>
                  </a:lnTo>
                  <a:lnTo>
                    <a:pt x="19031" y="2163"/>
                  </a:lnTo>
                  <a:lnTo>
                    <a:pt x="18777" y="2031"/>
                  </a:lnTo>
                  <a:lnTo>
                    <a:pt x="18587" y="1925"/>
                  </a:lnTo>
                  <a:lnTo>
                    <a:pt x="18428" y="1820"/>
                  </a:lnTo>
                  <a:lnTo>
                    <a:pt x="18333" y="1793"/>
                  </a:lnTo>
                  <a:lnTo>
                    <a:pt x="18301" y="1714"/>
                  </a:lnTo>
                  <a:lnTo>
                    <a:pt x="18174" y="1635"/>
                  </a:lnTo>
                  <a:lnTo>
                    <a:pt x="18143" y="1582"/>
                  </a:lnTo>
                  <a:lnTo>
                    <a:pt x="18079" y="1503"/>
                  </a:lnTo>
                  <a:lnTo>
                    <a:pt x="18048" y="1451"/>
                  </a:lnTo>
                  <a:lnTo>
                    <a:pt x="17952" y="1451"/>
                  </a:lnTo>
                  <a:lnTo>
                    <a:pt x="17730" y="1371"/>
                  </a:lnTo>
                  <a:lnTo>
                    <a:pt x="17540" y="1345"/>
                  </a:lnTo>
                  <a:lnTo>
                    <a:pt x="17477" y="1345"/>
                  </a:lnTo>
                  <a:lnTo>
                    <a:pt x="17286" y="1240"/>
                  </a:lnTo>
                  <a:lnTo>
                    <a:pt x="17223" y="1213"/>
                  </a:lnTo>
                  <a:lnTo>
                    <a:pt x="17128" y="1134"/>
                  </a:lnTo>
                  <a:lnTo>
                    <a:pt x="17128" y="1055"/>
                  </a:lnTo>
                  <a:lnTo>
                    <a:pt x="17096" y="949"/>
                  </a:lnTo>
                  <a:lnTo>
                    <a:pt x="17096" y="712"/>
                  </a:lnTo>
                  <a:lnTo>
                    <a:pt x="17033" y="580"/>
                  </a:lnTo>
                  <a:lnTo>
                    <a:pt x="16937" y="580"/>
                  </a:lnTo>
                  <a:lnTo>
                    <a:pt x="16874" y="554"/>
                  </a:lnTo>
                  <a:lnTo>
                    <a:pt x="16779" y="501"/>
                  </a:lnTo>
                  <a:lnTo>
                    <a:pt x="16747" y="501"/>
                  </a:lnTo>
                  <a:lnTo>
                    <a:pt x="16589" y="369"/>
                  </a:lnTo>
                  <a:lnTo>
                    <a:pt x="16430" y="290"/>
                  </a:lnTo>
                  <a:lnTo>
                    <a:pt x="16335" y="158"/>
                  </a:lnTo>
                  <a:lnTo>
                    <a:pt x="16176" y="79"/>
                  </a:lnTo>
                  <a:lnTo>
                    <a:pt x="16081" y="53"/>
                  </a:lnTo>
                  <a:lnTo>
                    <a:pt x="15986" y="0"/>
                  </a:lnTo>
                  <a:lnTo>
                    <a:pt x="14717" y="0"/>
                  </a:lnTo>
                  <a:lnTo>
                    <a:pt x="14685" y="79"/>
                  </a:lnTo>
                  <a:lnTo>
                    <a:pt x="14622" y="211"/>
                  </a:lnTo>
                  <a:lnTo>
                    <a:pt x="14590" y="290"/>
                  </a:lnTo>
                  <a:lnTo>
                    <a:pt x="14495" y="369"/>
                  </a:lnTo>
                  <a:lnTo>
                    <a:pt x="14337" y="580"/>
                  </a:lnTo>
                  <a:lnTo>
                    <a:pt x="14178" y="738"/>
                  </a:lnTo>
                  <a:lnTo>
                    <a:pt x="14019" y="923"/>
                  </a:lnTo>
                  <a:lnTo>
                    <a:pt x="13766" y="1240"/>
                  </a:lnTo>
                  <a:lnTo>
                    <a:pt x="13734" y="1345"/>
                  </a:lnTo>
                  <a:lnTo>
                    <a:pt x="13734" y="1424"/>
                  </a:lnTo>
                  <a:lnTo>
                    <a:pt x="13639" y="1371"/>
                  </a:lnTo>
                  <a:lnTo>
                    <a:pt x="13575" y="1371"/>
                  </a:lnTo>
                  <a:lnTo>
                    <a:pt x="13480" y="1345"/>
                  </a:lnTo>
                  <a:lnTo>
                    <a:pt x="13322" y="1345"/>
                  </a:lnTo>
                  <a:lnTo>
                    <a:pt x="13226" y="1371"/>
                  </a:lnTo>
                  <a:lnTo>
                    <a:pt x="13163" y="1371"/>
                  </a:lnTo>
                  <a:lnTo>
                    <a:pt x="13068" y="1424"/>
                  </a:lnTo>
                  <a:lnTo>
                    <a:pt x="12973" y="1451"/>
                  </a:lnTo>
                  <a:lnTo>
                    <a:pt x="12878" y="1451"/>
                  </a:lnTo>
                  <a:lnTo>
                    <a:pt x="12782" y="1503"/>
                  </a:lnTo>
                  <a:lnTo>
                    <a:pt x="12529" y="1503"/>
                  </a:lnTo>
                  <a:lnTo>
                    <a:pt x="12433" y="1451"/>
                  </a:lnTo>
                  <a:lnTo>
                    <a:pt x="12338" y="1451"/>
                  </a:lnTo>
                  <a:lnTo>
                    <a:pt x="12211" y="1424"/>
                  </a:lnTo>
                  <a:lnTo>
                    <a:pt x="12116" y="1345"/>
                  </a:lnTo>
                  <a:lnTo>
                    <a:pt x="11926" y="1240"/>
                  </a:lnTo>
                  <a:lnTo>
                    <a:pt x="11831" y="1160"/>
                  </a:lnTo>
                  <a:lnTo>
                    <a:pt x="11736" y="1055"/>
                  </a:lnTo>
                  <a:lnTo>
                    <a:pt x="11514" y="1055"/>
                  </a:lnTo>
                  <a:lnTo>
                    <a:pt x="11482" y="1002"/>
                  </a:lnTo>
                  <a:lnTo>
                    <a:pt x="11228" y="1002"/>
                  </a:lnTo>
                  <a:lnTo>
                    <a:pt x="11228" y="1055"/>
                  </a:lnTo>
                  <a:lnTo>
                    <a:pt x="11133" y="1055"/>
                  </a:lnTo>
                  <a:lnTo>
                    <a:pt x="11133" y="1240"/>
                  </a:lnTo>
                  <a:lnTo>
                    <a:pt x="11165" y="1371"/>
                  </a:lnTo>
                  <a:lnTo>
                    <a:pt x="11133" y="1451"/>
                  </a:lnTo>
                  <a:lnTo>
                    <a:pt x="11133" y="1503"/>
                  </a:lnTo>
                  <a:lnTo>
                    <a:pt x="11070" y="1530"/>
                  </a:lnTo>
                  <a:lnTo>
                    <a:pt x="10974" y="1582"/>
                  </a:lnTo>
                  <a:lnTo>
                    <a:pt x="10911" y="1582"/>
                  </a:lnTo>
                  <a:lnTo>
                    <a:pt x="10816" y="1662"/>
                  </a:lnTo>
                  <a:lnTo>
                    <a:pt x="10626" y="1662"/>
                  </a:lnTo>
                  <a:lnTo>
                    <a:pt x="10308" y="1714"/>
                  </a:lnTo>
                  <a:lnTo>
                    <a:pt x="9959" y="1662"/>
                  </a:lnTo>
                  <a:lnTo>
                    <a:pt x="9959" y="1793"/>
                  </a:lnTo>
                  <a:lnTo>
                    <a:pt x="10023" y="1820"/>
                  </a:lnTo>
                  <a:lnTo>
                    <a:pt x="10023" y="1925"/>
                  </a:lnTo>
                  <a:lnTo>
                    <a:pt x="10055" y="1952"/>
                  </a:lnTo>
                  <a:lnTo>
                    <a:pt x="10055" y="2004"/>
                  </a:lnTo>
                  <a:lnTo>
                    <a:pt x="10118" y="2031"/>
                  </a:lnTo>
                  <a:lnTo>
                    <a:pt x="10181" y="2136"/>
                  </a:lnTo>
                  <a:lnTo>
                    <a:pt x="10181" y="2215"/>
                  </a:lnTo>
                  <a:lnTo>
                    <a:pt x="9833" y="2215"/>
                  </a:lnTo>
                  <a:lnTo>
                    <a:pt x="9769" y="2163"/>
                  </a:lnTo>
                  <a:lnTo>
                    <a:pt x="9674" y="2136"/>
                  </a:lnTo>
                  <a:lnTo>
                    <a:pt x="9420" y="2136"/>
                  </a:lnTo>
                  <a:lnTo>
                    <a:pt x="9325" y="2215"/>
                  </a:lnTo>
                  <a:lnTo>
                    <a:pt x="9325" y="2585"/>
                  </a:lnTo>
                  <a:lnTo>
                    <a:pt x="9262" y="2664"/>
                  </a:lnTo>
                  <a:lnTo>
                    <a:pt x="9262" y="2743"/>
                  </a:lnTo>
                  <a:lnTo>
                    <a:pt x="9167" y="2875"/>
                  </a:lnTo>
                  <a:lnTo>
                    <a:pt x="9167" y="2901"/>
                  </a:lnTo>
                  <a:lnTo>
                    <a:pt x="9103" y="3007"/>
                  </a:lnTo>
                  <a:lnTo>
                    <a:pt x="8976" y="3112"/>
                  </a:lnTo>
                  <a:lnTo>
                    <a:pt x="8913" y="3218"/>
                  </a:lnTo>
                  <a:lnTo>
                    <a:pt x="8818" y="3244"/>
                  </a:lnTo>
                  <a:lnTo>
                    <a:pt x="8722" y="3323"/>
                  </a:lnTo>
                  <a:lnTo>
                    <a:pt x="8627" y="3323"/>
                  </a:lnTo>
                  <a:lnTo>
                    <a:pt x="8500" y="3376"/>
                  </a:lnTo>
                  <a:lnTo>
                    <a:pt x="8405" y="3402"/>
                  </a:lnTo>
                  <a:lnTo>
                    <a:pt x="8215" y="3402"/>
                  </a:lnTo>
                  <a:lnTo>
                    <a:pt x="8152" y="3376"/>
                  </a:lnTo>
                  <a:lnTo>
                    <a:pt x="8056" y="3323"/>
                  </a:lnTo>
                  <a:lnTo>
                    <a:pt x="7866" y="3165"/>
                  </a:lnTo>
                  <a:lnTo>
                    <a:pt x="7707" y="3007"/>
                  </a:lnTo>
                  <a:lnTo>
                    <a:pt x="7549" y="2875"/>
                  </a:lnTo>
                  <a:lnTo>
                    <a:pt x="7422" y="2743"/>
                  </a:lnTo>
                  <a:lnTo>
                    <a:pt x="7327" y="2716"/>
                  </a:lnTo>
                  <a:lnTo>
                    <a:pt x="7200" y="2664"/>
                  </a:lnTo>
                  <a:lnTo>
                    <a:pt x="7105" y="2611"/>
                  </a:lnTo>
                  <a:lnTo>
                    <a:pt x="7010" y="2611"/>
                  </a:lnTo>
                  <a:lnTo>
                    <a:pt x="7010" y="2664"/>
                  </a:lnTo>
                  <a:lnTo>
                    <a:pt x="6915" y="2716"/>
                  </a:lnTo>
                  <a:lnTo>
                    <a:pt x="6851" y="2743"/>
                  </a:lnTo>
                  <a:lnTo>
                    <a:pt x="6819" y="2743"/>
                  </a:lnTo>
                  <a:lnTo>
                    <a:pt x="6756" y="2796"/>
                  </a:lnTo>
                  <a:lnTo>
                    <a:pt x="6724" y="2796"/>
                  </a:lnTo>
                  <a:lnTo>
                    <a:pt x="6661" y="2743"/>
                  </a:lnTo>
                  <a:lnTo>
                    <a:pt x="6566" y="2743"/>
                  </a:lnTo>
                  <a:lnTo>
                    <a:pt x="6502" y="2664"/>
                  </a:lnTo>
                  <a:lnTo>
                    <a:pt x="6407" y="2611"/>
                  </a:lnTo>
                  <a:lnTo>
                    <a:pt x="6375" y="2585"/>
                  </a:lnTo>
                  <a:lnTo>
                    <a:pt x="6248" y="2532"/>
                  </a:lnTo>
                  <a:lnTo>
                    <a:pt x="6217" y="2505"/>
                  </a:lnTo>
                  <a:lnTo>
                    <a:pt x="6153" y="2505"/>
                  </a:lnTo>
                  <a:lnTo>
                    <a:pt x="6122" y="2453"/>
                  </a:lnTo>
                  <a:lnTo>
                    <a:pt x="5995" y="2453"/>
                  </a:lnTo>
                  <a:lnTo>
                    <a:pt x="5900" y="2505"/>
                  </a:lnTo>
                  <a:lnTo>
                    <a:pt x="5868" y="2505"/>
                  </a:lnTo>
                  <a:lnTo>
                    <a:pt x="5773" y="2532"/>
                  </a:lnTo>
                  <a:lnTo>
                    <a:pt x="5646" y="2585"/>
                  </a:lnTo>
                  <a:lnTo>
                    <a:pt x="5519" y="2716"/>
                  </a:lnTo>
                  <a:lnTo>
                    <a:pt x="5424" y="2796"/>
                  </a:lnTo>
                  <a:lnTo>
                    <a:pt x="5297" y="2875"/>
                  </a:lnTo>
                  <a:lnTo>
                    <a:pt x="5202" y="3007"/>
                  </a:lnTo>
                  <a:lnTo>
                    <a:pt x="5107" y="3086"/>
                  </a:lnTo>
                  <a:lnTo>
                    <a:pt x="5202" y="3112"/>
                  </a:lnTo>
                  <a:lnTo>
                    <a:pt x="5297" y="3165"/>
                  </a:lnTo>
                  <a:lnTo>
                    <a:pt x="5360" y="3218"/>
                  </a:lnTo>
                  <a:lnTo>
                    <a:pt x="5456" y="3244"/>
                  </a:lnTo>
                  <a:lnTo>
                    <a:pt x="5646" y="3323"/>
                  </a:lnTo>
                  <a:lnTo>
                    <a:pt x="5804" y="3376"/>
                  </a:lnTo>
                  <a:lnTo>
                    <a:pt x="6122" y="3455"/>
                  </a:lnTo>
                  <a:lnTo>
                    <a:pt x="6312" y="3534"/>
                  </a:lnTo>
                  <a:lnTo>
                    <a:pt x="6407" y="3587"/>
                  </a:lnTo>
                  <a:lnTo>
                    <a:pt x="6502" y="3666"/>
                  </a:lnTo>
                  <a:lnTo>
                    <a:pt x="6566" y="3692"/>
                  </a:lnTo>
                  <a:lnTo>
                    <a:pt x="6566" y="3956"/>
                  </a:lnTo>
                  <a:lnTo>
                    <a:pt x="6470" y="3956"/>
                  </a:lnTo>
                  <a:lnTo>
                    <a:pt x="6407" y="3982"/>
                  </a:lnTo>
                  <a:lnTo>
                    <a:pt x="5900" y="3982"/>
                  </a:lnTo>
                  <a:lnTo>
                    <a:pt x="5709" y="3956"/>
                  </a:lnTo>
                  <a:lnTo>
                    <a:pt x="5519" y="3956"/>
                  </a:lnTo>
                  <a:lnTo>
                    <a:pt x="5519" y="4088"/>
                  </a:lnTo>
                  <a:lnTo>
                    <a:pt x="5519" y="3956"/>
                  </a:lnTo>
                  <a:lnTo>
                    <a:pt x="5424" y="3903"/>
                  </a:lnTo>
                  <a:lnTo>
                    <a:pt x="5297" y="3877"/>
                  </a:lnTo>
                  <a:lnTo>
                    <a:pt x="5107" y="3824"/>
                  </a:lnTo>
                  <a:lnTo>
                    <a:pt x="4948" y="3798"/>
                  </a:lnTo>
                  <a:lnTo>
                    <a:pt x="4821" y="3745"/>
                  </a:lnTo>
                  <a:lnTo>
                    <a:pt x="4663" y="3692"/>
                  </a:lnTo>
                  <a:lnTo>
                    <a:pt x="4504" y="3666"/>
                  </a:lnTo>
                  <a:lnTo>
                    <a:pt x="4409" y="3613"/>
                  </a:lnTo>
                  <a:lnTo>
                    <a:pt x="4314" y="3534"/>
                  </a:lnTo>
                  <a:lnTo>
                    <a:pt x="4219" y="3508"/>
                  </a:lnTo>
                  <a:lnTo>
                    <a:pt x="4092" y="3376"/>
                  </a:lnTo>
                  <a:lnTo>
                    <a:pt x="3996" y="3323"/>
                  </a:lnTo>
                  <a:lnTo>
                    <a:pt x="3901" y="3244"/>
                  </a:lnTo>
                  <a:lnTo>
                    <a:pt x="3806" y="3244"/>
                  </a:lnTo>
                  <a:lnTo>
                    <a:pt x="3743" y="3323"/>
                  </a:lnTo>
                  <a:lnTo>
                    <a:pt x="3711" y="3376"/>
                  </a:lnTo>
                  <a:lnTo>
                    <a:pt x="3648" y="3508"/>
                  </a:lnTo>
                  <a:lnTo>
                    <a:pt x="3648" y="3666"/>
                  </a:lnTo>
                  <a:lnTo>
                    <a:pt x="3489" y="3798"/>
                  </a:lnTo>
                  <a:lnTo>
                    <a:pt x="3648" y="3903"/>
                  </a:lnTo>
                  <a:lnTo>
                    <a:pt x="3806" y="4035"/>
                  </a:lnTo>
                  <a:lnTo>
                    <a:pt x="3996" y="4299"/>
                  </a:lnTo>
                  <a:lnTo>
                    <a:pt x="4060" y="4325"/>
                  </a:lnTo>
                  <a:lnTo>
                    <a:pt x="4060" y="4615"/>
                  </a:lnTo>
                  <a:lnTo>
                    <a:pt x="3996" y="4695"/>
                  </a:lnTo>
                  <a:lnTo>
                    <a:pt x="3996" y="4774"/>
                  </a:lnTo>
                  <a:lnTo>
                    <a:pt x="3901" y="4879"/>
                  </a:lnTo>
                  <a:lnTo>
                    <a:pt x="3870" y="4826"/>
                  </a:lnTo>
                  <a:lnTo>
                    <a:pt x="3711" y="4747"/>
                  </a:lnTo>
                  <a:lnTo>
                    <a:pt x="3457" y="4668"/>
                  </a:lnTo>
                  <a:lnTo>
                    <a:pt x="3204" y="4536"/>
                  </a:lnTo>
                  <a:lnTo>
                    <a:pt x="3045" y="4536"/>
                  </a:lnTo>
                  <a:lnTo>
                    <a:pt x="2918" y="4484"/>
                  </a:lnTo>
                  <a:lnTo>
                    <a:pt x="2759" y="4457"/>
                  </a:lnTo>
                  <a:lnTo>
                    <a:pt x="2506" y="4457"/>
                  </a:lnTo>
                  <a:lnTo>
                    <a:pt x="2442" y="4484"/>
                  </a:lnTo>
                  <a:lnTo>
                    <a:pt x="2411" y="4484"/>
                  </a:lnTo>
                  <a:lnTo>
                    <a:pt x="2347" y="4536"/>
                  </a:lnTo>
                  <a:lnTo>
                    <a:pt x="2315" y="4589"/>
                  </a:lnTo>
                  <a:lnTo>
                    <a:pt x="2315" y="4615"/>
                  </a:lnTo>
                  <a:lnTo>
                    <a:pt x="2189" y="4747"/>
                  </a:lnTo>
                  <a:lnTo>
                    <a:pt x="2093" y="4826"/>
                  </a:lnTo>
                  <a:lnTo>
                    <a:pt x="2062" y="4905"/>
                  </a:lnTo>
                  <a:lnTo>
                    <a:pt x="1967" y="4985"/>
                  </a:lnTo>
                  <a:lnTo>
                    <a:pt x="1840" y="5037"/>
                  </a:lnTo>
                  <a:lnTo>
                    <a:pt x="1808" y="5090"/>
                  </a:lnTo>
                  <a:lnTo>
                    <a:pt x="1744" y="5090"/>
                  </a:lnTo>
                  <a:lnTo>
                    <a:pt x="1713" y="5116"/>
                  </a:lnTo>
                  <a:lnTo>
                    <a:pt x="1491" y="5116"/>
                  </a:lnTo>
                  <a:lnTo>
                    <a:pt x="1459" y="5090"/>
                  </a:lnTo>
                  <a:lnTo>
                    <a:pt x="1364" y="5037"/>
                  </a:lnTo>
                  <a:lnTo>
                    <a:pt x="1237" y="4958"/>
                  </a:lnTo>
                  <a:lnTo>
                    <a:pt x="539" y="4114"/>
                  </a:lnTo>
                  <a:lnTo>
                    <a:pt x="0" y="4404"/>
                  </a:lnTo>
                  <a:lnTo>
                    <a:pt x="95" y="4457"/>
                  </a:lnTo>
                  <a:lnTo>
                    <a:pt x="95" y="4536"/>
                  </a:lnTo>
                  <a:lnTo>
                    <a:pt x="159" y="4589"/>
                  </a:lnTo>
                  <a:lnTo>
                    <a:pt x="159" y="4615"/>
                  </a:lnTo>
                  <a:lnTo>
                    <a:pt x="254" y="4774"/>
                  </a:lnTo>
                  <a:lnTo>
                    <a:pt x="254" y="4958"/>
                  </a:lnTo>
                  <a:lnTo>
                    <a:pt x="285" y="5090"/>
                  </a:lnTo>
                  <a:lnTo>
                    <a:pt x="285" y="5618"/>
                  </a:lnTo>
                  <a:lnTo>
                    <a:pt x="349" y="5697"/>
                  </a:lnTo>
                  <a:lnTo>
                    <a:pt x="349" y="5829"/>
                  </a:lnTo>
                  <a:lnTo>
                    <a:pt x="412" y="5960"/>
                  </a:lnTo>
                  <a:lnTo>
                    <a:pt x="412" y="6040"/>
                  </a:lnTo>
                  <a:lnTo>
                    <a:pt x="539" y="6277"/>
                  </a:lnTo>
                  <a:lnTo>
                    <a:pt x="634" y="6488"/>
                  </a:lnTo>
                  <a:lnTo>
                    <a:pt x="761" y="6620"/>
                  </a:lnTo>
                  <a:lnTo>
                    <a:pt x="761" y="6752"/>
                  </a:lnTo>
                  <a:lnTo>
                    <a:pt x="793" y="6831"/>
                  </a:lnTo>
                  <a:lnTo>
                    <a:pt x="793" y="7147"/>
                  </a:lnTo>
                  <a:lnTo>
                    <a:pt x="761" y="7200"/>
                  </a:lnTo>
                  <a:lnTo>
                    <a:pt x="761" y="7253"/>
                  </a:lnTo>
                  <a:lnTo>
                    <a:pt x="698" y="7332"/>
                  </a:lnTo>
                  <a:lnTo>
                    <a:pt x="698" y="7411"/>
                  </a:lnTo>
                  <a:lnTo>
                    <a:pt x="761" y="7437"/>
                  </a:lnTo>
                  <a:lnTo>
                    <a:pt x="793" y="7490"/>
                  </a:lnTo>
                  <a:lnTo>
                    <a:pt x="856" y="7569"/>
                  </a:lnTo>
                  <a:lnTo>
                    <a:pt x="1047" y="7727"/>
                  </a:lnTo>
                  <a:lnTo>
                    <a:pt x="1142" y="7859"/>
                  </a:lnTo>
                  <a:lnTo>
                    <a:pt x="1205" y="7991"/>
                  </a:lnTo>
                  <a:lnTo>
                    <a:pt x="1205" y="8123"/>
                  </a:lnTo>
                  <a:lnTo>
                    <a:pt x="1237" y="8229"/>
                  </a:lnTo>
                  <a:lnTo>
                    <a:pt x="1300" y="8334"/>
                  </a:lnTo>
                  <a:lnTo>
                    <a:pt x="1300" y="8782"/>
                  </a:lnTo>
                  <a:lnTo>
                    <a:pt x="1364" y="9020"/>
                  </a:lnTo>
                  <a:lnTo>
                    <a:pt x="1364" y="9284"/>
                  </a:lnTo>
                  <a:lnTo>
                    <a:pt x="1396" y="9521"/>
                  </a:lnTo>
                  <a:lnTo>
                    <a:pt x="1396" y="9811"/>
                  </a:lnTo>
                  <a:lnTo>
                    <a:pt x="1459" y="9943"/>
                  </a:lnTo>
                  <a:lnTo>
                    <a:pt x="1554" y="10101"/>
                  </a:lnTo>
                  <a:lnTo>
                    <a:pt x="1554" y="10286"/>
                  </a:lnTo>
                  <a:lnTo>
                    <a:pt x="1649" y="10444"/>
                  </a:lnTo>
                  <a:lnTo>
                    <a:pt x="1713" y="10391"/>
                  </a:lnTo>
                  <a:lnTo>
                    <a:pt x="1744" y="10391"/>
                  </a:lnTo>
                  <a:lnTo>
                    <a:pt x="1808" y="10365"/>
                  </a:lnTo>
                  <a:lnTo>
                    <a:pt x="1903" y="10365"/>
                  </a:lnTo>
                  <a:lnTo>
                    <a:pt x="1967" y="10391"/>
                  </a:lnTo>
                  <a:lnTo>
                    <a:pt x="1998" y="10391"/>
                  </a:lnTo>
                  <a:lnTo>
                    <a:pt x="2093" y="10444"/>
                  </a:lnTo>
                  <a:lnTo>
                    <a:pt x="2189" y="10523"/>
                  </a:lnTo>
                  <a:lnTo>
                    <a:pt x="2347" y="10734"/>
                  </a:lnTo>
                  <a:lnTo>
                    <a:pt x="2442" y="10866"/>
                  </a:lnTo>
                  <a:lnTo>
                    <a:pt x="2537" y="10945"/>
                  </a:lnTo>
                  <a:lnTo>
                    <a:pt x="2601" y="10971"/>
                  </a:lnTo>
                  <a:lnTo>
                    <a:pt x="2664" y="10971"/>
                  </a:lnTo>
                  <a:lnTo>
                    <a:pt x="2696" y="11024"/>
                  </a:lnTo>
                  <a:lnTo>
                    <a:pt x="2759" y="11156"/>
                  </a:lnTo>
                  <a:lnTo>
                    <a:pt x="2759" y="11288"/>
                  </a:lnTo>
                  <a:lnTo>
                    <a:pt x="2855" y="11473"/>
                  </a:lnTo>
                  <a:lnTo>
                    <a:pt x="2918" y="11604"/>
                  </a:lnTo>
                  <a:lnTo>
                    <a:pt x="3013" y="11763"/>
                  </a:lnTo>
                  <a:lnTo>
                    <a:pt x="3108" y="11895"/>
                  </a:lnTo>
                  <a:lnTo>
                    <a:pt x="3267" y="12053"/>
                  </a:lnTo>
                  <a:lnTo>
                    <a:pt x="3362" y="12237"/>
                  </a:lnTo>
                  <a:lnTo>
                    <a:pt x="3489" y="12369"/>
                  </a:lnTo>
                  <a:lnTo>
                    <a:pt x="3648" y="12475"/>
                  </a:lnTo>
                  <a:lnTo>
                    <a:pt x="3965" y="12738"/>
                  </a:lnTo>
                  <a:lnTo>
                    <a:pt x="4345" y="12976"/>
                  </a:lnTo>
                  <a:lnTo>
                    <a:pt x="4472" y="13029"/>
                  </a:lnTo>
                  <a:lnTo>
                    <a:pt x="4472" y="13108"/>
                  </a:lnTo>
                  <a:lnTo>
                    <a:pt x="4504" y="13108"/>
                  </a:lnTo>
                  <a:lnTo>
                    <a:pt x="4567" y="13187"/>
                  </a:lnTo>
                  <a:lnTo>
                    <a:pt x="4599" y="13240"/>
                  </a:lnTo>
                  <a:lnTo>
                    <a:pt x="4694" y="13266"/>
                  </a:lnTo>
                  <a:lnTo>
                    <a:pt x="4758" y="13319"/>
                  </a:lnTo>
                  <a:lnTo>
                    <a:pt x="4821" y="13398"/>
                  </a:lnTo>
                  <a:lnTo>
                    <a:pt x="4916" y="13556"/>
                  </a:lnTo>
                  <a:lnTo>
                    <a:pt x="5107" y="13978"/>
                  </a:lnTo>
                  <a:lnTo>
                    <a:pt x="5202" y="14242"/>
                  </a:lnTo>
                  <a:lnTo>
                    <a:pt x="5297" y="14400"/>
                  </a:lnTo>
                  <a:lnTo>
                    <a:pt x="5424" y="14558"/>
                  </a:lnTo>
                  <a:lnTo>
                    <a:pt x="5456" y="14611"/>
                  </a:lnTo>
                  <a:lnTo>
                    <a:pt x="5519" y="146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4" name="Фигура">
              <a:extLst>
                <a:ext uri="{FF2B5EF4-FFF2-40B4-BE49-F238E27FC236}">
                  <a16:creationId xmlns:a16="http://schemas.microsoft.com/office/drawing/2014/main" id="{E4F8B7AB-3E28-B846-8CB4-8B5AA6926231}"/>
                </a:ext>
              </a:extLst>
            </p:cNvPr>
            <p:cNvSpPr/>
            <p:nvPr/>
          </p:nvSpPr>
          <p:spPr>
            <a:xfrm>
              <a:off x="3833813" y="3074988"/>
              <a:ext cx="1978026" cy="230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4" y="1292"/>
                  </a:moveTo>
                  <a:lnTo>
                    <a:pt x="19520" y="1292"/>
                  </a:lnTo>
                  <a:lnTo>
                    <a:pt x="19502" y="1262"/>
                  </a:lnTo>
                  <a:lnTo>
                    <a:pt x="19502" y="1099"/>
                  </a:lnTo>
                  <a:lnTo>
                    <a:pt x="19468" y="1128"/>
                  </a:lnTo>
                  <a:lnTo>
                    <a:pt x="19416" y="1128"/>
                  </a:lnTo>
                  <a:lnTo>
                    <a:pt x="19364" y="1173"/>
                  </a:lnTo>
                  <a:lnTo>
                    <a:pt x="19294" y="1217"/>
                  </a:lnTo>
                  <a:lnTo>
                    <a:pt x="19242" y="1247"/>
                  </a:lnTo>
                  <a:lnTo>
                    <a:pt x="19190" y="1292"/>
                  </a:lnTo>
                  <a:lnTo>
                    <a:pt x="19173" y="1321"/>
                  </a:lnTo>
                  <a:lnTo>
                    <a:pt x="19173" y="1410"/>
                  </a:lnTo>
                  <a:lnTo>
                    <a:pt x="19190" y="1440"/>
                  </a:lnTo>
                  <a:lnTo>
                    <a:pt x="19190" y="1455"/>
                  </a:lnTo>
                  <a:lnTo>
                    <a:pt x="19242" y="1485"/>
                  </a:lnTo>
                  <a:lnTo>
                    <a:pt x="19294" y="1499"/>
                  </a:lnTo>
                  <a:lnTo>
                    <a:pt x="19329" y="1529"/>
                  </a:lnTo>
                  <a:lnTo>
                    <a:pt x="19381" y="1529"/>
                  </a:lnTo>
                  <a:lnTo>
                    <a:pt x="19468" y="1544"/>
                  </a:lnTo>
                  <a:lnTo>
                    <a:pt x="19624" y="1544"/>
                  </a:lnTo>
                  <a:lnTo>
                    <a:pt x="19624" y="1381"/>
                  </a:lnTo>
                  <a:lnTo>
                    <a:pt x="19606" y="1336"/>
                  </a:lnTo>
                  <a:lnTo>
                    <a:pt x="19554" y="1292"/>
                  </a:lnTo>
                  <a:close/>
                  <a:moveTo>
                    <a:pt x="20473" y="14103"/>
                  </a:moveTo>
                  <a:lnTo>
                    <a:pt x="20664" y="14103"/>
                  </a:lnTo>
                  <a:lnTo>
                    <a:pt x="20699" y="14073"/>
                  </a:lnTo>
                  <a:lnTo>
                    <a:pt x="20733" y="14059"/>
                  </a:lnTo>
                  <a:lnTo>
                    <a:pt x="20751" y="14029"/>
                  </a:lnTo>
                  <a:lnTo>
                    <a:pt x="20785" y="14014"/>
                  </a:lnTo>
                  <a:lnTo>
                    <a:pt x="20803" y="13955"/>
                  </a:lnTo>
                  <a:lnTo>
                    <a:pt x="20803" y="13732"/>
                  </a:lnTo>
                  <a:lnTo>
                    <a:pt x="20837" y="13673"/>
                  </a:lnTo>
                  <a:lnTo>
                    <a:pt x="20837" y="13658"/>
                  </a:lnTo>
                  <a:lnTo>
                    <a:pt x="21063" y="13465"/>
                  </a:lnTo>
                  <a:lnTo>
                    <a:pt x="21132" y="13420"/>
                  </a:lnTo>
                  <a:lnTo>
                    <a:pt x="21184" y="13346"/>
                  </a:lnTo>
                  <a:lnTo>
                    <a:pt x="21184" y="13301"/>
                  </a:lnTo>
                  <a:lnTo>
                    <a:pt x="21253" y="13287"/>
                  </a:lnTo>
                  <a:lnTo>
                    <a:pt x="21253" y="13123"/>
                  </a:lnTo>
                  <a:lnTo>
                    <a:pt x="21219" y="13064"/>
                  </a:lnTo>
                  <a:lnTo>
                    <a:pt x="21184" y="13049"/>
                  </a:lnTo>
                  <a:lnTo>
                    <a:pt x="21167" y="12975"/>
                  </a:lnTo>
                  <a:lnTo>
                    <a:pt x="21132" y="12901"/>
                  </a:lnTo>
                  <a:lnTo>
                    <a:pt x="21080" y="12856"/>
                  </a:lnTo>
                  <a:lnTo>
                    <a:pt x="21063" y="12797"/>
                  </a:lnTo>
                  <a:lnTo>
                    <a:pt x="21028" y="12767"/>
                  </a:lnTo>
                  <a:lnTo>
                    <a:pt x="21028" y="12574"/>
                  </a:lnTo>
                  <a:lnTo>
                    <a:pt x="21063" y="12515"/>
                  </a:lnTo>
                  <a:lnTo>
                    <a:pt x="21063" y="12455"/>
                  </a:lnTo>
                  <a:lnTo>
                    <a:pt x="21167" y="12366"/>
                  </a:lnTo>
                  <a:lnTo>
                    <a:pt x="21184" y="12322"/>
                  </a:lnTo>
                  <a:lnTo>
                    <a:pt x="21253" y="12277"/>
                  </a:lnTo>
                  <a:lnTo>
                    <a:pt x="21305" y="12247"/>
                  </a:lnTo>
                  <a:lnTo>
                    <a:pt x="21392" y="12203"/>
                  </a:lnTo>
                  <a:lnTo>
                    <a:pt x="21409" y="12188"/>
                  </a:lnTo>
                  <a:lnTo>
                    <a:pt x="21461" y="12129"/>
                  </a:lnTo>
                  <a:lnTo>
                    <a:pt x="21513" y="12084"/>
                  </a:lnTo>
                  <a:lnTo>
                    <a:pt x="21583" y="11995"/>
                  </a:lnTo>
                  <a:lnTo>
                    <a:pt x="21600" y="11906"/>
                  </a:lnTo>
                  <a:lnTo>
                    <a:pt x="21600" y="11639"/>
                  </a:lnTo>
                  <a:lnTo>
                    <a:pt x="21548" y="11520"/>
                  </a:lnTo>
                  <a:lnTo>
                    <a:pt x="21548" y="11268"/>
                  </a:lnTo>
                  <a:lnTo>
                    <a:pt x="21444" y="11268"/>
                  </a:lnTo>
                  <a:lnTo>
                    <a:pt x="21305" y="11223"/>
                  </a:lnTo>
                  <a:lnTo>
                    <a:pt x="21167" y="11193"/>
                  </a:lnTo>
                  <a:lnTo>
                    <a:pt x="21063" y="11179"/>
                  </a:lnTo>
                  <a:lnTo>
                    <a:pt x="20976" y="11149"/>
                  </a:lnTo>
                  <a:lnTo>
                    <a:pt x="20924" y="11104"/>
                  </a:lnTo>
                  <a:lnTo>
                    <a:pt x="20872" y="11075"/>
                  </a:lnTo>
                  <a:lnTo>
                    <a:pt x="20803" y="11060"/>
                  </a:lnTo>
                  <a:lnTo>
                    <a:pt x="20785" y="11030"/>
                  </a:lnTo>
                  <a:lnTo>
                    <a:pt x="20751" y="10986"/>
                  </a:lnTo>
                  <a:lnTo>
                    <a:pt x="20733" y="10956"/>
                  </a:lnTo>
                  <a:lnTo>
                    <a:pt x="20733" y="10896"/>
                  </a:lnTo>
                  <a:lnTo>
                    <a:pt x="20751" y="10867"/>
                  </a:lnTo>
                  <a:lnTo>
                    <a:pt x="20751" y="10822"/>
                  </a:lnTo>
                  <a:lnTo>
                    <a:pt x="20785" y="10793"/>
                  </a:lnTo>
                  <a:lnTo>
                    <a:pt x="20803" y="10733"/>
                  </a:lnTo>
                  <a:lnTo>
                    <a:pt x="20837" y="10704"/>
                  </a:lnTo>
                  <a:lnTo>
                    <a:pt x="20803" y="10169"/>
                  </a:lnTo>
                  <a:lnTo>
                    <a:pt x="20733" y="10125"/>
                  </a:lnTo>
                  <a:lnTo>
                    <a:pt x="20612" y="10080"/>
                  </a:lnTo>
                  <a:lnTo>
                    <a:pt x="20543" y="10006"/>
                  </a:lnTo>
                  <a:lnTo>
                    <a:pt x="20456" y="9961"/>
                  </a:lnTo>
                  <a:lnTo>
                    <a:pt x="20404" y="9932"/>
                  </a:lnTo>
                  <a:lnTo>
                    <a:pt x="20369" y="9887"/>
                  </a:lnTo>
                  <a:lnTo>
                    <a:pt x="20317" y="9857"/>
                  </a:lnTo>
                  <a:lnTo>
                    <a:pt x="20283" y="9813"/>
                  </a:lnTo>
                  <a:lnTo>
                    <a:pt x="20265" y="9768"/>
                  </a:lnTo>
                  <a:lnTo>
                    <a:pt x="20265" y="9694"/>
                  </a:lnTo>
                  <a:lnTo>
                    <a:pt x="20230" y="9679"/>
                  </a:lnTo>
                  <a:lnTo>
                    <a:pt x="20230" y="8685"/>
                  </a:lnTo>
                  <a:lnTo>
                    <a:pt x="20178" y="8640"/>
                  </a:lnTo>
                  <a:lnTo>
                    <a:pt x="20178" y="8625"/>
                  </a:lnTo>
                  <a:lnTo>
                    <a:pt x="20144" y="8595"/>
                  </a:lnTo>
                  <a:lnTo>
                    <a:pt x="20040" y="8551"/>
                  </a:lnTo>
                  <a:lnTo>
                    <a:pt x="19953" y="8462"/>
                  </a:lnTo>
                  <a:lnTo>
                    <a:pt x="19901" y="8388"/>
                  </a:lnTo>
                  <a:lnTo>
                    <a:pt x="19884" y="8269"/>
                  </a:lnTo>
                  <a:lnTo>
                    <a:pt x="19814" y="7942"/>
                  </a:lnTo>
                  <a:lnTo>
                    <a:pt x="19762" y="7779"/>
                  </a:lnTo>
                  <a:lnTo>
                    <a:pt x="19745" y="7660"/>
                  </a:lnTo>
                  <a:lnTo>
                    <a:pt x="19745" y="7452"/>
                  </a:lnTo>
                  <a:lnTo>
                    <a:pt x="19762" y="7423"/>
                  </a:lnTo>
                  <a:lnTo>
                    <a:pt x="19814" y="7408"/>
                  </a:lnTo>
                  <a:lnTo>
                    <a:pt x="19901" y="7408"/>
                  </a:lnTo>
                  <a:lnTo>
                    <a:pt x="20022" y="7378"/>
                  </a:lnTo>
                  <a:lnTo>
                    <a:pt x="20040" y="7363"/>
                  </a:lnTo>
                  <a:lnTo>
                    <a:pt x="20092" y="7304"/>
                  </a:lnTo>
                  <a:lnTo>
                    <a:pt x="20126" y="7245"/>
                  </a:lnTo>
                  <a:lnTo>
                    <a:pt x="20178" y="7200"/>
                  </a:lnTo>
                  <a:lnTo>
                    <a:pt x="20213" y="7141"/>
                  </a:lnTo>
                  <a:lnTo>
                    <a:pt x="20230" y="7096"/>
                  </a:lnTo>
                  <a:lnTo>
                    <a:pt x="20230" y="6977"/>
                  </a:lnTo>
                  <a:lnTo>
                    <a:pt x="20265" y="6977"/>
                  </a:lnTo>
                  <a:lnTo>
                    <a:pt x="20230" y="6933"/>
                  </a:lnTo>
                  <a:lnTo>
                    <a:pt x="20230" y="6844"/>
                  </a:lnTo>
                  <a:lnTo>
                    <a:pt x="20213" y="6769"/>
                  </a:lnTo>
                  <a:lnTo>
                    <a:pt x="20265" y="6755"/>
                  </a:lnTo>
                  <a:lnTo>
                    <a:pt x="20283" y="6695"/>
                  </a:lnTo>
                  <a:lnTo>
                    <a:pt x="20317" y="6680"/>
                  </a:lnTo>
                  <a:lnTo>
                    <a:pt x="20352" y="6636"/>
                  </a:lnTo>
                  <a:lnTo>
                    <a:pt x="20369" y="6606"/>
                  </a:lnTo>
                  <a:lnTo>
                    <a:pt x="20369" y="6324"/>
                  </a:lnTo>
                  <a:lnTo>
                    <a:pt x="20352" y="6280"/>
                  </a:lnTo>
                  <a:lnTo>
                    <a:pt x="20283" y="6191"/>
                  </a:lnTo>
                  <a:lnTo>
                    <a:pt x="20265" y="6161"/>
                  </a:lnTo>
                  <a:lnTo>
                    <a:pt x="20230" y="6116"/>
                  </a:lnTo>
                  <a:lnTo>
                    <a:pt x="20213" y="6116"/>
                  </a:lnTo>
                  <a:lnTo>
                    <a:pt x="20022" y="5953"/>
                  </a:lnTo>
                  <a:lnTo>
                    <a:pt x="19953" y="5879"/>
                  </a:lnTo>
                  <a:lnTo>
                    <a:pt x="19849" y="5879"/>
                  </a:lnTo>
                  <a:lnTo>
                    <a:pt x="19814" y="5908"/>
                  </a:lnTo>
                  <a:lnTo>
                    <a:pt x="19554" y="5908"/>
                  </a:lnTo>
                  <a:lnTo>
                    <a:pt x="19502" y="5879"/>
                  </a:lnTo>
                  <a:lnTo>
                    <a:pt x="19416" y="5834"/>
                  </a:lnTo>
                  <a:lnTo>
                    <a:pt x="19329" y="5805"/>
                  </a:lnTo>
                  <a:lnTo>
                    <a:pt x="19242" y="5745"/>
                  </a:lnTo>
                  <a:lnTo>
                    <a:pt x="19190" y="5701"/>
                  </a:lnTo>
                  <a:lnTo>
                    <a:pt x="19104" y="5641"/>
                  </a:lnTo>
                  <a:lnTo>
                    <a:pt x="19034" y="5582"/>
                  </a:lnTo>
                  <a:lnTo>
                    <a:pt x="18982" y="5508"/>
                  </a:lnTo>
                  <a:lnTo>
                    <a:pt x="18913" y="5463"/>
                  </a:lnTo>
                  <a:lnTo>
                    <a:pt x="18861" y="5389"/>
                  </a:lnTo>
                  <a:lnTo>
                    <a:pt x="18844" y="5344"/>
                  </a:lnTo>
                  <a:lnTo>
                    <a:pt x="18809" y="5270"/>
                  </a:lnTo>
                  <a:lnTo>
                    <a:pt x="18774" y="5226"/>
                  </a:lnTo>
                  <a:lnTo>
                    <a:pt x="18774" y="5033"/>
                  </a:lnTo>
                  <a:lnTo>
                    <a:pt x="18809" y="4988"/>
                  </a:lnTo>
                  <a:lnTo>
                    <a:pt x="18809" y="4944"/>
                  </a:lnTo>
                  <a:lnTo>
                    <a:pt x="18844" y="4899"/>
                  </a:lnTo>
                  <a:lnTo>
                    <a:pt x="18861" y="4854"/>
                  </a:lnTo>
                  <a:lnTo>
                    <a:pt x="18913" y="4810"/>
                  </a:lnTo>
                  <a:lnTo>
                    <a:pt x="18982" y="4736"/>
                  </a:lnTo>
                  <a:lnTo>
                    <a:pt x="19086" y="4706"/>
                  </a:lnTo>
                  <a:lnTo>
                    <a:pt x="19138" y="4661"/>
                  </a:lnTo>
                  <a:lnTo>
                    <a:pt x="19242" y="4617"/>
                  </a:lnTo>
                  <a:lnTo>
                    <a:pt x="19329" y="4587"/>
                  </a:lnTo>
                  <a:lnTo>
                    <a:pt x="19381" y="4543"/>
                  </a:lnTo>
                  <a:lnTo>
                    <a:pt x="19468" y="4498"/>
                  </a:lnTo>
                  <a:lnTo>
                    <a:pt x="19572" y="4409"/>
                  </a:lnTo>
                  <a:lnTo>
                    <a:pt x="19606" y="4365"/>
                  </a:lnTo>
                  <a:lnTo>
                    <a:pt x="19624" y="4320"/>
                  </a:lnTo>
                  <a:lnTo>
                    <a:pt x="19658" y="4290"/>
                  </a:lnTo>
                  <a:lnTo>
                    <a:pt x="19658" y="4246"/>
                  </a:lnTo>
                  <a:lnTo>
                    <a:pt x="19693" y="4172"/>
                  </a:lnTo>
                  <a:lnTo>
                    <a:pt x="19693" y="3979"/>
                  </a:lnTo>
                  <a:lnTo>
                    <a:pt x="19658" y="3919"/>
                  </a:lnTo>
                  <a:lnTo>
                    <a:pt x="19658" y="3815"/>
                  </a:lnTo>
                  <a:lnTo>
                    <a:pt x="19606" y="3771"/>
                  </a:lnTo>
                  <a:lnTo>
                    <a:pt x="19572" y="3726"/>
                  </a:lnTo>
                  <a:lnTo>
                    <a:pt x="19554" y="3652"/>
                  </a:lnTo>
                  <a:lnTo>
                    <a:pt x="19502" y="3607"/>
                  </a:lnTo>
                  <a:lnTo>
                    <a:pt x="19468" y="3563"/>
                  </a:lnTo>
                  <a:lnTo>
                    <a:pt x="19381" y="3489"/>
                  </a:lnTo>
                  <a:lnTo>
                    <a:pt x="19294" y="3400"/>
                  </a:lnTo>
                  <a:lnTo>
                    <a:pt x="19277" y="3355"/>
                  </a:lnTo>
                  <a:lnTo>
                    <a:pt x="19242" y="3311"/>
                  </a:lnTo>
                  <a:lnTo>
                    <a:pt x="19242" y="3147"/>
                  </a:lnTo>
                  <a:lnTo>
                    <a:pt x="19294" y="3103"/>
                  </a:lnTo>
                  <a:lnTo>
                    <a:pt x="19381" y="3073"/>
                  </a:lnTo>
                  <a:lnTo>
                    <a:pt x="19502" y="3028"/>
                  </a:lnTo>
                  <a:lnTo>
                    <a:pt x="19520" y="2999"/>
                  </a:lnTo>
                  <a:lnTo>
                    <a:pt x="19572" y="2999"/>
                  </a:lnTo>
                  <a:lnTo>
                    <a:pt x="19606" y="2954"/>
                  </a:lnTo>
                  <a:lnTo>
                    <a:pt x="19658" y="2925"/>
                  </a:lnTo>
                  <a:lnTo>
                    <a:pt x="19658" y="2880"/>
                  </a:lnTo>
                  <a:lnTo>
                    <a:pt x="19693" y="2835"/>
                  </a:lnTo>
                  <a:lnTo>
                    <a:pt x="19693" y="2672"/>
                  </a:lnTo>
                  <a:lnTo>
                    <a:pt x="19658" y="2628"/>
                  </a:lnTo>
                  <a:lnTo>
                    <a:pt x="19658" y="2553"/>
                  </a:lnTo>
                  <a:lnTo>
                    <a:pt x="19606" y="2539"/>
                  </a:lnTo>
                  <a:lnTo>
                    <a:pt x="19520" y="2464"/>
                  </a:lnTo>
                  <a:lnTo>
                    <a:pt x="19468" y="2435"/>
                  </a:lnTo>
                  <a:lnTo>
                    <a:pt x="19433" y="2420"/>
                  </a:lnTo>
                  <a:lnTo>
                    <a:pt x="19364" y="2420"/>
                  </a:lnTo>
                  <a:lnTo>
                    <a:pt x="19294" y="2390"/>
                  </a:lnTo>
                  <a:lnTo>
                    <a:pt x="19242" y="2375"/>
                  </a:lnTo>
                  <a:lnTo>
                    <a:pt x="19190" y="2346"/>
                  </a:lnTo>
                  <a:lnTo>
                    <a:pt x="19173" y="2316"/>
                  </a:lnTo>
                  <a:lnTo>
                    <a:pt x="19104" y="2301"/>
                  </a:lnTo>
                  <a:lnTo>
                    <a:pt x="19104" y="2271"/>
                  </a:lnTo>
                  <a:lnTo>
                    <a:pt x="19086" y="2227"/>
                  </a:lnTo>
                  <a:lnTo>
                    <a:pt x="19086" y="2108"/>
                  </a:lnTo>
                  <a:lnTo>
                    <a:pt x="19052" y="2064"/>
                  </a:lnTo>
                  <a:lnTo>
                    <a:pt x="19052" y="2049"/>
                  </a:lnTo>
                  <a:lnTo>
                    <a:pt x="19086" y="2049"/>
                  </a:lnTo>
                  <a:lnTo>
                    <a:pt x="19086" y="2019"/>
                  </a:lnTo>
                  <a:lnTo>
                    <a:pt x="19104" y="1974"/>
                  </a:lnTo>
                  <a:lnTo>
                    <a:pt x="18948" y="1989"/>
                  </a:lnTo>
                  <a:lnTo>
                    <a:pt x="18809" y="2049"/>
                  </a:lnTo>
                  <a:lnTo>
                    <a:pt x="18722" y="2049"/>
                  </a:lnTo>
                  <a:lnTo>
                    <a:pt x="18670" y="2064"/>
                  </a:lnTo>
                  <a:lnTo>
                    <a:pt x="18653" y="2093"/>
                  </a:lnTo>
                  <a:lnTo>
                    <a:pt x="18618" y="2108"/>
                  </a:lnTo>
                  <a:lnTo>
                    <a:pt x="18618" y="2153"/>
                  </a:lnTo>
                  <a:lnTo>
                    <a:pt x="18722" y="2227"/>
                  </a:lnTo>
                  <a:lnTo>
                    <a:pt x="18774" y="2316"/>
                  </a:lnTo>
                  <a:lnTo>
                    <a:pt x="18844" y="2390"/>
                  </a:lnTo>
                  <a:lnTo>
                    <a:pt x="18861" y="2435"/>
                  </a:lnTo>
                  <a:lnTo>
                    <a:pt x="18861" y="2509"/>
                  </a:lnTo>
                  <a:lnTo>
                    <a:pt x="18844" y="2539"/>
                  </a:lnTo>
                  <a:lnTo>
                    <a:pt x="18670" y="2539"/>
                  </a:lnTo>
                  <a:lnTo>
                    <a:pt x="18584" y="2509"/>
                  </a:lnTo>
                  <a:lnTo>
                    <a:pt x="18480" y="2464"/>
                  </a:lnTo>
                  <a:lnTo>
                    <a:pt x="18393" y="2420"/>
                  </a:lnTo>
                  <a:lnTo>
                    <a:pt x="18185" y="2271"/>
                  </a:lnTo>
                  <a:lnTo>
                    <a:pt x="18064" y="2212"/>
                  </a:lnTo>
                  <a:lnTo>
                    <a:pt x="18046" y="2212"/>
                  </a:lnTo>
                  <a:lnTo>
                    <a:pt x="18012" y="2271"/>
                  </a:lnTo>
                  <a:lnTo>
                    <a:pt x="17908" y="2346"/>
                  </a:lnTo>
                  <a:lnTo>
                    <a:pt x="17873" y="2390"/>
                  </a:lnTo>
                  <a:lnTo>
                    <a:pt x="17856" y="2435"/>
                  </a:lnTo>
                  <a:lnTo>
                    <a:pt x="17821" y="2509"/>
                  </a:lnTo>
                  <a:lnTo>
                    <a:pt x="17821" y="2657"/>
                  </a:lnTo>
                  <a:lnTo>
                    <a:pt x="17856" y="2672"/>
                  </a:lnTo>
                  <a:lnTo>
                    <a:pt x="17873" y="2702"/>
                  </a:lnTo>
                  <a:lnTo>
                    <a:pt x="17908" y="2746"/>
                  </a:lnTo>
                  <a:lnTo>
                    <a:pt x="17908" y="2761"/>
                  </a:lnTo>
                  <a:lnTo>
                    <a:pt x="17960" y="2821"/>
                  </a:lnTo>
                  <a:lnTo>
                    <a:pt x="18012" y="2835"/>
                  </a:lnTo>
                  <a:lnTo>
                    <a:pt x="18046" y="2880"/>
                  </a:lnTo>
                  <a:lnTo>
                    <a:pt x="18098" y="2925"/>
                  </a:lnTo>
                  <a:lnTo>
                    <a:pt x="18185" y="2954"/>
                  </a:lnTo>
                  <a:lnTo>
                    <a:pt x="18324" y="3028"/>
                  </a:lnTo>
                  <a:lnTo>
                    <a:pt x="18514" y="3118"/>
                  </a:lnTo>
                  <a:lnTo>
                    <a:pt x="18532" y="3147"/>
                  </a:lnTo>
                  <a:lnTo>
                    <a:pt x="18584" y="3207"/>
                  </a:lnTo>
                  <a:lnTo>
                    <a:pt x="18653" y="3311"/>
                  </a:lnTo>
                  <a:lnTo>
                    <a:pt x="18722" y="3429"/>
                  </a:lnTo>
                  <a:lnTo>
                    <a:pt x="18757" y="3474"/>
                  </a:lnTo>
                  <a:lnTo>
                    <a:pt x="18774" y="3518"/>
                  </a:lnTo>
                  <a:lnTo>
                    <a:pt x="18809" y="3593"/>
                  </a:lnTo>
                  <a:lnTo>
                    <a:pt x="18809" y="3682"/>
                  </a:lnTo>
                  <a:lnTo>
                    <a:pt x="18774" y="3726"/>
                  </a:lnTo>
                  <a:lnTo>
                    <a:pt x="18757" y="3756"/>
                  </a:lnTo>
                  <a:lnTo>
                    <a:pt x="18757" y="3771"/>
                  </a:lnTo>
                  <a:lnTo>
                    <a:pt x="18722" y="3800"/>
                  </a:lnTo>
                  <a:lnTo>
                    <a:pt x="18722" y="3815"/>
                  </a:lnTo>
                  <a:lnTo>
                    <a:pt x="18670" y="3800"/>
                  </a:lnTo>
                  <a:lnTo>
                    <a:pt x="18653" y="3756"/>
                  </a:lnTo>
                  <a:lnTo>
                    <a:pt x="18618" y="3756"/>
                  </a:lnTo>
                  <a:lnTo>
                    <a:pt x="18584" y="3726"/>
                  </a:lnTo>
                  <a:lnTo>
                    <a:pt x="18532" y="3652"/>
                  </a:lnTo>
                  <a:lnTo>
                    <a:pt x="18480" y="3607"/>
                  </a:lnTo>
                  <a:lnTo>
                    <a:pt x="18462" y="3518"/>
                  </a:lnTo>
                  <a:lnTo>
                    <a:pt x="18393" y="3444"/>
                  </a:lnTo>
                  <a:lnTo>
                    <a:pt x="18376" y="3400"/>
                  </a:lnTo>
                  <a:lnTo>
                    <a:pt x="18289" y="3325"/>
                  </a:lnTo>
                  <a:lnTo>
                    <a:pt x="18133" y="3325"/>
                  </a:lnTo>
                  <a:lnTo>
                    <a:pt x="18046" y="3311"/>
                  </a:lnTo>
                  <a:lnTo>
                    <a:pt x="17960" y="3281"/>
                  </a:lnTo>
                  <a:lnTo>
                    <a:pt x="17908" y="3266"/>
                  </a:lnTo>
                  <a:lnTo>
                    <a:pt x="17821" y="3207"/>
                  </a:lnTo>
                  <a:lnTo>
                    <a:pt x="17804" y="3192"/>
                  </a:lnTo>
                  <a:lnTo>
                    <a:pt x="17717" y="3147"/>
                  </a:lnTo>
                  <a:lnTo>
                    <a:pt x="17682" y="3103"/>
                  </a:lnTo>
                  <a:lnTo>
                    <a:pt x="17630" y="3043"/>
                  </a:lnTo>
                  <a:lnTo>
                    <a:pt x="17613" y="2999"/>
                  </a:lnTo>
                  <a:lnTo>
                    <a:pt x="17543" y="2984"/>
                  </a:lnTo>
                  <a:lnTo>
                    <a:pt x="17526" y="2925"/>
                  </a:lnTo>
                  <a:lnTo>
                    <a:pt x="17491" y="2880"/>
                  </a:lnTo>
                  <a:lnTo>
                    <a:pt x="17474" y="2865"/>
                  </a:lnTo>
                  <a:lnTo>
                    <a:pt x="17474" y="2628"/>
                  </a:lnTo>
                  <a:lnTo>
                    <a:pt x="17491" y="2539"/>
                  </a:lnTo>
                  <a:lnTo>
                    <a:pt x="17526" y="2494"/>
                  </a:lnTo>
                  <a:lnTo>
                    <a:pt x="17543" y="2420"/>
                  </a:lnTo>
                  <a:lnTo>
                    <a:pt x="17578" y="2375"/>
                  </a:lnTo>
                  <a:lnTo>
                    <a:pt x="17613" y="2316"/>
                  </a:lnTo>
                  <a:lnTo>
                    <a:pt x="17665" y="2212"/>
                  </a:lnTo>
                  <a:lnTo>
                    <a:pt x="17873" y="1856"/>
                  </a:lnTo>
                  <a:lnTo>
                    <a:pt x="17873" y="1781"/>
                  </a:lnTo>
                  <a:lnTo>
                    <a:pt x="17908" y="1603"/>
                  </a:lnTo>
                  <a:lnTo>
                    <a:pt x="17908" y="1217"/>
                  </a:lnTo>
                  <a:lnTo>
                    <a:pt x="17873" y="1054"/>
                  </a:lnTo>
                  <a:lnTo>
                    <a:pt x="17821" y="1039"/>
                  </a:lnTo>
                  <a:lnTo>
                    <a:pt x="17682" y="1039"/>
                  </a:lnTo>
                  <a:lnTo>
                    <a:pt x="17682" y="1054"/>
                  </a:lnTo>
                  <a:lnTo>
                    <a:pt x="17665" y="1099"/>
                  </a:lnTo>
                  <a:lnTo>
                    <a:pt x="17613" y="1173"/>
                  </a:lnTo>
                  <a:lnTo>
                    <a:pt x="17613" y="1247"/>
                  </a:lnTo>
                  <a:lnTo>
                    <a:pt x="17578" y="1366"/>
                  </a:lnTo>
                  <a:lnTo>
                    <a:pt x="17543" y="1455"/>
                  </a:lnTo>
                  <a:lnTo>
                    <a:pt x="17543" y="1603"/>
                  </a:lnTo>
                  <a:lnTo>
                    <a:pt x="17526" y="1692"/>
                  </a:lnTo>
                  <a:lnTo>
                    <a:pt x="17526" y="1781"/>
                  </a:lnTo>
                  <a:lnTo>
                    <a:pt x="17491" y="1871"/>
                  </a:lnTo>
                  <a:lnTo>
                    <a:pt x="17474" y="1930"/>
                  </a:lnTo>
                  <a:lnTo>
                    <a:pt x="17474" y="1974"/>
                  </a:lnTo>
                  <a:lnTo>
                    <a:pt x="17439" y="1989"/>
                  </a:lnTo>
                  <a:lnTo>
                    <a:pt x="17439" y="2019"/>
                  </a:lnTo>
                  <a:lnTo>
                    <a:pt x="17387" y="2049"/>
                  </a:lnTo>
                  <a:lnTo>
                    <a:pt x="17335" y="2064"/>
                  </a:lnTo>
                  <a:lnTo>
                    <a:pt x="17301" y="2064"/>
                  </a:lnTo>
                  <a:lnTo>
                    <a:pt x="17197" y="2093"/>
                  </a:lnTo>
                  <a:lnTo>
                    <a:pt x="17093" y="2108"/>
                  </a:lnTo>
                  <a:lnTo>
                    <a:pt x="16971" y="2138"/>
                  </a:lnTo>
                  <a:lnTo>
                    <a:pt x="16885" y="2182"/>
                  </a:lnTo>
                  <a:lnTo>
                    <a:pt x="16815" y="2212"/>
                  </a:lnTo>
                  <a:lnTo>
                    <a:pt x="16763" y="2256"/>
                  </a:lnTo>
                  <a:lnTo>
                    <a:pt x="16694" y="2271"/>
                  </a:lnTo>
                  <a:lnTo>
                    <a:pt x="16642" y="2316"/>
                  </a:lnTo>
                  <a:lnTo>
                    <a:pt x="16625" y="2375"/>
                  </a:lnTo>
                  <a:lnTo>
                    <a:pt x="16590" y="2420"/>
                  </a:lnTo>
                  <a:lnTo>
                    <a:pt x="16590" y="2464"/>
                  </a:lnTo>
                  <a:lnTo>
                    <a:pt x="16538" y="2509"/>
                  </a:lnTo>
                  <a:lnTo>
                    <a:pt x="16538" y="2598"/>
                  </a:lnTo>
                  <a:lnTo>
                    <a:pt x="16503" y="2702"/>
                  </a:lnTo>
                  <a:lnTo>
                    <a:pt x="16503" y="3073"/>
                  </a:lnTo>
                  <a:lnTo>
                    <a:pt x="16555" y="3311"/>
                  </a:lnTo>
                  <a:lnTo>
                    <a:pt x="16625" y="3489"/>
                  </a:lnTo>
                  <a:lnTo>
                    <a:pt x="16625" y="3593"/>
                  </a:lnTo>
                  <a:lnTo>
                    <a:pt x="16642" y="3682"/>
                  </a:lnTo>
                  <a:lnTo>
                    <a:pt x="16642" y="3875"/>
                  </a:lnTo>
                  <a:lnTo>
                    <a:pt x="16625" y="3919"/>
                  </a:lnTo>
                  <a:lnTo>
                    <a:pt x="16625" y="3934"/>
                  </a:lnTo>
                  <a:lnTo>
                    <a:pt x="16590" y="3964"/>
                  </a:lnTo>
                  <a:lnTo>
                    <a:pt x="16590" y="3979"/>
                  </a:lnTo>
                  <a:lnTo>
                    <a:pt x="16538" y="4008"/>
                  </a:lnTo>
                  <a:lnTo>
                    <a:pt x="16486" y="4053"/>
                  </a:lnTo>
                  <a:lnTo>
                    <a:pt x="16399" y="4201"/>
                  </a:lnTo>
                  <a:lnTo>
                    <a:pt x="16365" y="4320"/>
                  </a:lnTo>
                  <a:lnTo>
                    <a:pt x="16295" y="4454"/>
                  </a:lnTo>
                  <a:lnTo>
                    <a:pt x="16261" y="4587"/>
                  </a:lnTo>
                  <a:lnTo>
                    <a:pt x="16209" y="4706"/>
                  </a:lnTo>
                  <a:lnTo>
                    <a:pt x="16174" y="4810"/>
                  </a:lnTo>
                  <a:lnTo>
                    <a:pt x="16157" y="4929"/>
                  </a:lnTo>
                  <a:lnTo>
                    <a:pt x="16157" y="5463"/>
                  </a:lnTo>
                  <a:lnTo>
                    <a:pt x="16174" y="5508"/>
                  </a:lnTo>
                  <a:lnTo>
                    <a:pt x="16209" y="5537"/>
                  </a:lnTo>
                  <a:lnTo>
                    <a:pt x="16243" y="5552"/>
                  </a:lnTo>
                  <a:lnTo>
                    <a:pt x="16261" y="5582"/>
                  </a:lnTo>
                  <a:lnTo>
                    <a:pt x="16313" y="5582"/>
                  </a:lnTo>
                  <a:lnTo>
                    <a:pt x="16399" y="5597"/>
                  </a:lnTo>
                  <a:lnTo>
                    <a:pt x="16503" y="5597"/>
                  </a:lnTo>
                  <a:lnTo>
                    <a:pt x="16590" y="5582"/>
                  </a:lnTo>
                  <a:lnTo>
                    <a:pt x="16763" y="5582"/>
                  </a:lnTo>
                  <a:lnTo>
                    <a:pt x="16885" y="5537"/>
                  </a:lnTo>
                  <a:lnTo>
                    <a:pt x="17093" y="5508"/>
                  </a:lnTo>
                  <a:lnTo>
                    <a:pt x="17162" y="5508"/>
                  </a:lnTo>
                  <a:lnTo>
                    <a:pt x="17249" y="5537"/>
                  </a:lnTo>
                  <a:lnTo>
                    <a:pt x="17335" y="5582"/>
                  </a:lnTo>
                  <a:lnTo>
                    <a:pt x="17387" y="5597"/>
                  </a:lnTo>
                  <a:lnTo>
                    <a:pt x="17526" y="5715"/>
                  </a:lnTo>
                  <a:lnTo>
                    <a:pt x="17543" y="5760"/>
                  </a:lnTo>
                  <a:lnTo>
                    <a:pt x="17613" y="5834"/>
                  </a:lnTo>
                  <a:lnTo>
                    <a:pt x="17665" y="5879"/>
                  </a:lnTo>
                  <a:lnTo>
                    <a:pt x="17682" y="5953"/>
                  </a:lnTo>
                  <a:lnTo>
                    <a:pt x="17734" y="6027"/>
                  </a:lnTo>
                  <a:lnTo>
                    <a:pt x="17769" y="6116"/>
                  </a:lnTo>
                  <a:lnTo>
                    <a:pt x="17804" y="6191"/>
                  </a:lnTo>
                  <a:lnTo>
                    <a:pt x="17821" y="6250"/>
                  </a:lnTo>
                  <a:lnTo>
                    <a:pt x="17856" y="6354"/>
                  </a:lnTo>
                  <a:lnTo>
                    <a:pt x="17873" y="6443"/>
                  </a:lnTo>
                  <a:lnTo>
                    <a:pt x="17873" y="6636"/>
                  </a:lnTo>
                  <a:lnTo>
                    <a:pt x="17856" y="6695"/>
                  </a:lnTo>
                  <a:lnTo>
                    <a:pt x="17821" y="6725"/>
                  </a:lnTo>
                  <a:lnTo>
                    <a:pt x="17804" y="6769"/>
                  </a:lnTo>
                  <a:lnTo>
                    <a:pt x="17769" y="6799"/>
                  </a:lnTo>
                  <a:lnTo>
                    <a:pt x="17717" y="6814"/>
                  </a:lnTo>
                  <a:lnTo>
                    <a:pt x="17630" y="6859"/>
                  </a:lnTo>
                  <a:lnTo>
                    <a:pt x="17543" y="6918"/>
                  </a:lnTo>
                  <a:lnTo>
                    <a:pt x="17474" y="6977"/>
                  </a:lnTo>
                  <a:lnTo>
                    <a:pt x="17474" y="7007"/>
                  </a:lnTo>
                  <a:lnTo>
                    <a:pt x="17439" y="7081"/>
                  </a:lnTo>
                  <a:lnTo>
                    <a:pt x="17439" y="7126"/>
                  </a:lnTo>
                  <a:lnTo>
                    <a:pt x="17474" y="7170"/>
                  </a:lnTo>
                  <a:lnTo>
                    <a:pt x="17474" y="7200"/>
                  </a:lnTo>
                  <a:lnTo>
                    <a:pt x="17491" y="7259"/>
                  </a:lnTo>
                  <a:lnTo>
                    <a:pt x="17613" y="7363"/>
                  </a:lnTo>
                  <a:lnTo>
                    <a:pt x="17665" y="7423"/>
                  </a:lnTo>
                  <a:lnTo>
                    <a:pt x="17717" y="7452"/>
                  </a:lnTo>
                  <a:lnTo>
                    <a:pt x="17804" y="7497"/>
                  </a:lnTo>
                  <a:lnTo>
                    <a:pt x="17908" y="7571"/>
                  </a:lnTo>
                  <a:lnTo>
                    <a:pt x="18046" y="7616"/>
                  </a:lnTo>
                  <a:lnTo>
                    <a:pt x="18064" y="7660"/>
                  </a:lnTo>
                  <a:lnTo>
                    <a:pt x="18098" y="7690"/>
                  </a:lnTo>
                  <a:lnTo>
                    <a:pt x="18133" y="7705"/>
                  </a:lnTo>
                  <a:lnTo>
                    <a:pt x="17908" y="7705"/>
                  </a:lnTo>
                  <a:lnTo>
                    <a:pt x="17821" y="7690"/>
                  </a:lnTo>
                  <a:lnTo>
                    <a:pt x="17769" y="7660"/>
                  </a:lnTo>
                  <a:lnTo>
                    <a:pt x="17682" y="7660"/>
                  </a:lnTo>
                  <a:lnTo>
                    <a:pt x="17630" y="7616"/>
                  </a:lnTo>
                  <a:lnTo>
                    <a:pt x="17578" y="7586"/>
                  </a:lnTo>
                  <a:lnTo>
                    <a:pt x="17526" y="7571"/>
                  </a:lnTo>
                  <a:lnTo>
                    <a:pt x="17387" y="7452"/>
                  </a:lnTo>
                  <a:lnTo>
                    <a:pt x="17353" y="7408"/>
                  </a:lnTo>
                  <a:lnTo>
                    <a:pt x="17335" y="7363"/>
                  </a:lnTo>
                  <a:lnTo>
                    <a:pt x="17335" y="7304"/>
                  </a:lnTo>
                  <a:lnTo>
                    <a:pt x="17301" y="7259"/>
                  </a:lnTo>
                  <a:lnTo>
                    <a:pt x="17335" y="7170"/>
                  </a:lnTo>
                  <a:lnTo>
                    <a:pt x="17335" y="7096"/>
                  </a:lnTo>
                  <a:lnTo>
                    <a:pt x="17353" y="7007"/>
                  </a:lnTo>
                  <a:lnTo>
                    <a:pt x="17474" y="6695"/>
                  </a:lnTo>
                  <a:lnTo>
                    <a:pt x="17613" y="6443"/>
                  </a:lnTo>
                  <a:lnTo>
                    <a:pt x="17543" y="6398"/>
                  </a:lnTo>
                  <a:lnTo>
                    <a:pt x="17491" y="6324"/>
                  </a:lnTo>
                  <a:lnTo>
                    <a:pt x="17474" y="6309"/>
                  </a:lnTo>
                  <a:lnTo>
                    <a:pt x="17439" y="6235"/>
                  </a:lnTo>
                  <a:lnTo>
                    <a:pt x="17353" y="6116"/>
                  </a:lnTo>
                  <a:lnTo>
                    <a:pt x="17301" y="5998"/>
                  </a:lnTo>
                  <a:lnTo>
                    <a:pt x="17249" y="5923"/>
                  </a:lnTo>
                  <a:lnTo>
                    <a:pt x="17145" y="5834"/>
                  </a:lnTo>
                  <a:lnTo>
                    <a:pt x="17093" y="5805"/>
                  </a:lnTo>
                  <a:lnTo>
                    <a:pt x="17023" y="5805"/>
                  </a:lnTo>
                  <a:lnTo>
                    <a:pt x="16971" y="5790"/>
                  </a:lnTo>
                  <a:lnTo>
                    <a:pt x="16954" y="5760"/>
                  </a:lnTo>
                  <a:lnTo>
                    <a:pt x="16677" y="5760"/>
                  </a:lnTo>
                  <a:lnTo>
                    <a:pt x="16555" y="5790"/>
                  </a:lnTo>
                  <a:lnTo>
                    <a:pt x="16486" y="5805"/>
                  </a:lnTo>
                  <a:lnTo>
                    <a:pt x="16365" y="5834"/>
                  </a:lnTo>
                  <a:lnTo>
                    <a:pt x="16313" y="5879"/>
                  </a:lnTo>
                  <a:lnTo>
                    <a:pt x="16295" y="5879"/>
                  </a:lnTo>
                  <a:lnTo>
                    <a:pt x="16243" y="5923"/>
                  </a:lnTo>
                  <a:lnTo>
                    <a:pt x="16209" y="5983"/>
                  </a:lnTo>
                  <a:lnTo>
                    <a:pt x="16174" y="6027"/>
                  </a:lnTo>
                  <a:lnTo>
                    <a:pt x="16157" y="6116"/>
                  </a:lnTo>
                  <a:lnTo>
                    <a:pt x="16122" y="6191"/>
                  </a:lnTo>
                  <a:lnTo>
                    <a:pt x="16105" y="6309"/>
                  </a:lnTo>
                  <a:lnTo>
                    <a:pt x="16105" y="6517"/>
                  </a:lnTo>
                  <a:lnTo>
                    <a:pt x="16122" y="6651"/>
                  </a:lnTo>
                  <a:lnTo>
                    <a:pt x="16122" y="6814"/>
                  </a:lnTo>
                  <a:lnTo>
                    <a:pt x="16157" y="6977"/>
                  </a:lnTo>
                  <a:lnTo>
                    <a:pt x="16174" y="7170"/>
                  </a:lnTo>
                  <a:lnTo>
                    <a:pt x="15966" y="7245"/>
                  </a:lnTo>
                  <a:lnTo>
                    <a:pt x="15827" y="7304"/>
                  </a:lnTo>
                  <a:lnTo>
                    <a:pt x="15775" y="7363"/>
                  </a:lnTo>
                  <a:lnTo>
                    <a:pt x="15741" y="7378"/>
                  </a:lnTo>
                  <a:lnTo>
                    <a:pt x="15689" y="7408"/>
                  </a:lnTo>
                  <a:lnTo>
                    <a:pt x="15654" y="7423"/>
                  </a:lnTo>
                  <a:lnTo>
                    <a:pt x="15602" y="7541"/>
                  </a:lnTo>
                  <a:lnTo>
                    <a:pt x="15515" y="7705"/>
                  </a:lnTo>
                  <a:lnTo>
                    <a:pt x="15463" y="7779"/>
                  </a:lnTo>
                  <a:lnTo>
                    <a:pt x="15446" y="7824"/>
                  </a:lnTo>
                  <a:lnTo>
                    <a:pt x="15394" y="7898"/>
                  </a:lnTo>
                  <a:lnTo>
                    <a:pt x="15325" y="7913"/>
                  </a:lnTo>
                  <a:lnTo>
                    <a:pt x="15307" y="7972"/>
                  </a:lnTo>
                  <a:lnTo>
                    <a:pt x="15255" y="7987"/>
                  </a:lnTo>
                  <a:lnTo>
                    <a:pt x="15221" y="8031"/>
                  </a:lnTo>
                  <a:lnTo>
                    <a:pt x="15169" y="8061"/>
                  </a:lnTo>
                  <a:lnTo>
                    <a:pt x="15082" y="8076"/>
                  </a:lnTo>
                  <a:lnTo>
                    <a:pt x="14978" y="8106"/>
                  </a:lnTo>
                  <a:lnTo>
                    <a:pt x="14891" y="8135"/>
                  </a:lnTo>
                  <a:lnTo>
                    <a:pt x="14804" y="8150"/>
                  </a:lnTo>
                  <a:lnTo>
                    <a:pt x="14735" y="8150"/>
                  </a:lnTo>
                  <a:lnTo>
                    <a:pt x="14666" y="8180"/>
                  </a:lnTo>
                  <a:lnTo>
                    <a:pt x="14596" y="8195"/>
                  </a:lnTo>
                  <a:lnTo>
                    <a:pt x="14544" y="8224"/>
                  </a:lnTo>
                  <a:lnTo>
                    <a:pt x="14510" y="8254"/>
                  </a:lnTo>
                  <a:lnTo>
                    <a:pt x="14458" y="8269"/>
                  </a:lnTo>
                  <a:lnTo>
                    <a:pt x="14458" y="8299"/>
                  </a:lnTo>
                  <a:lnTo>
                    <a:pt x="14406" y="8343"/>
                  </a:lnTo>
                  <a:lnTo>
                    <a:pt x="14406" y="8358"/>
                  </a:lnTo>
                  <a:lnTo>
                    <a:pt x="14371" y="8417"/>
                  </a:lnTo>
                  <a:lnTo>
                    <a:pt x="14354" y="8462"/>
                  </a:lnTo>
                  <a:lnTo>
                    <a:pt x="14319" y="8521"/>
                  </a:lnTo>
                  <a:lnTo>
                    <a:pt x="14232" y="8432"/>
                  </a:lnTo>
                  <a:lnTo>
                    <a:pt x="14146" y="8388"/>
                  </a:lnTo>
                  <a:lnTo>
                    <a:pt x="13938" y="8299"/>
                  </a:lnTo>
                  <a:lnTo>
                    <a:pt x="13816" y="8269"/>
                  </a:lnTo>
                  <a:lnTo>
                    <a:pt x="13747" y="8224"/>
                  </a:lnTo>
                  <a:lnTo>
                    <a:pt x="13712" y="8224"/>
                  </a:lnTo>
                  <a:lnTo>
                    <a:pt x="13660" y="8195"/>
                  </a:lnTo>
                  <a:lnTo>
                    <a:pt x="13574" y="8195"/>
                  </a:lnTo>
                  <a:lnTo>
                    <a:pt x="13470" y="8180"/>
                  </a:lnTo>
                  <a:lnTo>
                    <a:pt x="13418" y="8150"/>
                  </a:lnTo>
                  <a:lnTo>
                    <a:pt x="13331" y="8135"/>
                  </a:lnTo>
                  <a:lnTo>
                    <a:pt x="13279" y="8106"/>
                  </a:lnTo>
                  <a:lnTo>
                    <a:pt x="13244" y="8076"/>
                  </a:lnTo>
                  <a:lnTo>
                    <a:pt x="13227" y="8076"/>
                  </a:lnTo>
                  <a:lnTo>
                    <a:pt x="13227" y="8031"/>
                  </a:lnTo>
                  <a:lnTo>
                    <a:pt x="13192" y="8031"/>
                  </a:lnTo>
                  <a:lnTo>
                    <a:pt x="13175" y="7987"/>
                  </a:lnTo>
                  <a:lnTo>
                    <a:pt x="13175" y="7868"/>
                  </a:lnTo>
                  <a:lnTo>
                    <a:pt x="13140" y="7824"/>
                  </a:lnTo>
                  <a:lnTo>
                    <a:pt x="13106" y="7809"/>
                  </a:lnTo>
                  <a:lnTo>
                    <a:pt x="13088" y="7749"/>
                  </a:lnTo>
                  <a:lnTo>
                    <a:pt x="13002" y="7690"/>
                  </a:lnTo>
                  <a:lnTo>
                    <a:pt x="12950" y="7616"/>
                  </a:lnTo>
                  <a:lnTo>
                    <a:pt x="12950" y="7541"/>
                  </a:lnTo>
                  <a:lnTo>
                    <a:pt x="13002" y="7541"/>
                  </a:lnTo>
                  <a:lnTo>
                    <a:pt x="13054" y="7527"/>
                  </a:lnTo>
                  <a:lnTo>
                    <a:pt x="13296" y="7527"/>
                  </a:lnTo>
                  <a:lnTo>
                    <a:pt x="13331" y="7541"/>
                  </a:lnTo>
                  <a:lnTo>
                    <a:pt x="13383" y="7541"/>
                  </a:lnTo>
                  <a:lnTo>
                    <a:pt x="13418" y="7586"/>
                  </a:lnTo>
                  <a:lnTo>
                    <a:pt x="13435" y="7616"/>
                  </a:lnTo>
                  <a:lnTo>
                    <a:pt x="13522" y="7734"/>
                  </a:lnTo>
                  <a:lnTo>
                    <a:pt x="13574" y="7913"/>
                  </a:lnTo>
                  <a:lnTo>
                    <a:pt x="13608" y="7972"/>
                  </a:lnTo>
                  <a:lnTo>
                    <a:pt x="13660" y="8016"/>
                  </a:lnTo>
                  <a:lnTo>
                    <a:pt x="13695" y="8061"/>
                  </a:lnTo>
                  <a:lnTo>
                    <a:pt x="13747" y="8106"/>
                  </a:lnTo>
                  <a:lnTo>
                    <a:pt x="13799" y="8106"/>
                  </a:lnTo>
                  <a:lnTo>
                    <a:pt x="13816" y="8135"/>
                  </a:lnTo>
                  <a:lnTo>
                    <a:pt x="13851" y="8150"/>
                  </a:lnTo>
                  <a:lnTo>
                    <a:pt x="14094" y="8150"/>
                  </a:lnTo>
                  <a:lnTo>
                    <a:pt x="14128" y="8135"/>
                  </a:lnTo>
                  <a:lnTo>
                    <a:pt x="14146" y="8106"/>
                  </a:lnTo>
                  <a:lnTo>
                    <a:pt x="14232" y="8061"/>
                  </a:lnTo>
                  <a:lnTo>
                    <a:pt x="14319" y="7987"/>
                  </a:lnTo>
                  <a:lnTo>
                    <a:pt x="14371" y="7913"/>
                  </a:lnTo>
                  <a:lnTo>
                    <a:pt x="14544" y="7734"/>
                  </a:lnTo>
                  <a:lnTo>
                    <a:pt x="14614" y="7645"/>
                  </a:lnTo>
                  <a:lnTo>
                    <a:pt x="14666" y="7541"/>
                  </a:lnTo>
                  <a:lnTo>
                    <a:pt x="14752" y="7423"/>
                  </a:lnTo>
                  <a:lnTo>
                    <a:pt x="14874" y="7304"/>
                  </a:lnTo>
                  <a:lnTo>
                    <a:pt x="14943" y="7200"/>
                  </a:lnTo>
                  <a:lnTo>
                    <a:pt x="15030" y="7096"/>
                  </a:lnTo>
                  <a:lnTo>
                    <a:pt x="15169" y="7007"/>
                  </a:lnTo>
                  <a:lnTo>
                    <a:pt x="15273" y="6918"/>
                  </a:lnTo>
                  <a:lnTo>
                    <a:pt x="15325" y="6859"/>
                  </a:lnTo>
                  <a:lnTo>
                    <a:pt x="15411" y="6814"/>
                  </a:lnTo>
                  <a:lnTo>
                    <a:pt x="15411" y="6755"/>
                  </a:lnTo>
                  <a:lnTo>
                    <a:pt x="15446" y="6680"/>
                  </a:lnTo>
                  <a:lnTo>
                    <a:pt x="15463" y="6636"/>
                  </a:lnTo>
                  <a:lnTo>
                    <a:pt x="15463" y="6591"/>
                  </a:lnTo>
                  <a:lnTo>
                    <a:pt x="15515" y="6532"/>
                  </a:lnTo>
                  <a:lnTo>
                    <a:pt x="15550" y="6487"/>
                  </a:lnTo>
                  <a:lnTo>
                    <a:pt x="15585" y="6473"/>
                  </a:lnTo>
                  <a:lnTo>
                    <a:pt x="15602" y="6443"/>
                  </a:lnTo>
                  <a:lnTo>
                    <a:pt x="15654" y="6413"/>
                  </a:lnTo>
                  <a:lnTo>
                    <a:pt x="15723" y="6398"/>
                  </a:lnTo>
                  <a:lnTo>
                    <a:pt x="15775" y="6369"/>
                  </a:lnTo>
                  <a:lnTo>
                    <a:pt x="15827" y="6369"/>
                  </a:lnTo>
                  <a:lnTo>
                    <a:pt x="15827" y="6354"/>
                  </a:lnTo>
                  <a:lnTo>
                    <a:pt x="15845" y="6324"/>
                  </a:lnTo>
                  <a:lnTo>
                    <a:pt x="15879" y="6324"/>
                  </a:lnTo>
                  <a:lnTo>
                    <a:pt x="15879" y="6205"/>
                  </a:lnTo>
                  <a:lnTo>
                    <a:pt x="15827" y="6116"/>
                  </a:lnTo>
                  <a:lnTo>
                    <a:pt x="15775" y="5983"/>
                  </a:lnTo>
                  <a:lnTo>
                    <a:pt x="15689" y="5805"/>
                  </a:lnTo>
                  <a:lnTo>
                    <a:pt x="15585" y="5597"/>
                  </a:lnTo>
                  <a:lnTo>
                    <a:pt x="15515" y="5552"/>
                  </a:lnTo>
                  <a:lnTo>
                    <a:pt x="15515" y="5508"/>
                  </a:lnTo>
                  <a:lnTo>
                    <a:pt x="15498" y="5433"/>
                  </a:lnTo>
                  <a:lnTo>
                    <a:pt x="15498" y="5389"/>
                  </a:lnTo>
                  <a:lnTo>
                    <a:pt x="15463" y="5315"/>
                  </a:lnTo>
                  <a:lnTo>
                    <a:pt x="15463" y="5196"/>
                  </a:lnTo>
                  <a:lnTo>
                    <a:pt x="15498" y="5107"/>
                  </a:lnTo>
                  <a:lnTo>
                    <a:pt x="15515" y="4973"/>
                  </a:lnTo>
                  <a:lnTo>
                    <a:pt x="15550" y="4825"/>
                  </a:lnTo>
                  <a:lnTo>
                    <a:pt x="15602" y="4691"/>
                  </a:lnTo>
                  <a:lnTo>
                    <a:pt x="15654" y="4543"/>
                  </a:lnTo>
                  <a:lnTo>
                    <a:pt x="15723" y="4379"/>
                  </a:lnTo>
                  <a:lnTo>
                    <a:pt x="15793" y="4246"/>
                  </a:lnTo>
                  <a:lnTo>
                    <a:pt x="15879" y="4082"/>
                  </a:lnTo>
                  <a:lnTo>
                    <a:pt x="15931" y="3934"/>
                  </a:lnTo>
                  <a:lnTo>
                    <a:pt x="16105" y="3682"/>
                  </a:lnTo>
                  <a:lnTo>
                    <a:pt x="16261" y="3370"/>
                  </a:lnTo>
                  <a:lnTo>
                    <a:pt x="16261" y="3311"/>
                  </a:lnTo>
                  <a:lnTo>
                    <a:pt x="16295" y="3236"/>
                  </a:lnTo>
                  <a:lnTo>
                    <a:pt x="16295" y="3192"/>
                  </a:lnTo>
                  <a:lnTo>
                    <a:pt x="16261" y="3118"/>
                  </a:lnTo>
                  <a:lnTo>
                    <a:pt x="16261" y="3073"/>
                  </a:lnTo>
                  <a:lnTo>
                    <a:pt x="16174" y="2999"/>
                  </a:lnTo>
                  <a:lnTo>
                    <a:pt x="16157" y="2954"/>
                  </a:lnTo>
                  <a:lnTo>
                    <a:pt x="16122" y="2880"/>
                  </a:lnTo>
                  <a:lnTo>
                    <a:pt x="16105" y="2835"/>
                  </a:lnTo>
                  <a:lnTo>
                    <a:pt x="16035" y="2761"/>
                  </a:lnTo>
                  <a:lnTo>
                    <a:pt x="16035" y="2539"/>
                  </a:lnTo>
                  <a:lnTo>
                    <a:pt x="16105" y="2420"/>
                  </a:lnTo>
                  <a:lnTo>
                    <a:pt x="16122" y="2316"/>
                  </a:lnTo>
                  <a:lnTo>
                    <a:pt x="16157" y="2256"/>
                  </a:lnTo>
                  <a:lnTo>
                    <a:pt x="16209" y="2212"/>
                  </a:lnTo>
                  <a:lnTo>
                    <a:pt x="16243" y="2153"/>
                  </a:lnTo>
                  <a:lnTo>
                    <a:pt x="16295" y="2108"/>
                  </a:lnTo>
                  <a:lnTo>
                    <a:pt x="16347" y="2093"/>
                  </a:lnTo>
                  <a:lnTo>
                    <a:pt x="16365" y="2064"/>
                  </a:lnTo>
                  <a:lnTo>
                    <a:pt x="16434" y="2049"/>
                  </a:lnTo>
                  <a:lnTo>
                    <a:pt x="16486" y="2019"/>
                  </a:lnTo>
                  <a:lnTo>
                    <a:pt x="16538" y="1974"/>
                  </a:lnTo>
                  <a:lnTo>
                    <a:pt x="16555" y="1945"/>
                  </a:lnTo>
                  <a:lnTo>
                    <a:pt x="16625" y="1900"/>
                  </a:lnTo>
                  <a:lnTo>
                    <a:pt x="16677" y="1826"/>
                  </a:lnTo>
                  <a:lnTo>
                    <a:pt x="16729" y="1737"/>
                  </a:lnTo>
                  <a:lnTo>
                    <a:pt x="16763" y="1618"/>
                  </a:lnTo>
                  <a:lnTo>
                    <a:pt x="16815" y="1485"/>
                  </a:lnTo>
                  <a:lnTo>
                    <a:pt x="16815" y="1336"/>
                  </a:lnTo>
                  <a:lnTo>
                    <a:pt x="16833" y="1262"/>
                  </a:lnTo>
                  <a:lnTo>
                    <a:pt x="16833" y="1217"/>
                  </a:lnTo>
                  <a:lnTo>
                    <a:pt x="16815" y="1173"/>
                  </a:lnTo>
                  <a:lnTo>
                    <a:pt x="16815" y="1128"/>
                  </a:lnTo>
                  <a:lnTo>
                    <a:pt x="16763" y="1054"/>
                  </a:lnTo>
                  <a:lnTo>
                    <a:pt x="16763" y="1039"/>
                  </a:lnTo>
                  <a:lnTo>
                    <a:pt x="16694" y="995"/>
                  </a:lnTo>
                  <a:lnTo>
                    <a:pt x="16677" y="965"/>
                  </a:lnTo>
                  <a:lnTo>
                    <a:pt x="16590" y="920"/>
                  </a:lnTo>
                  <a:lnTo>
                    <a:pt x="16538" y="891"/>
                  </a:lnTo>
                  <a:lnTo>
                    <a:pt x="16365" y="831"/>
                  </a:lnTo>
                  <a:lnTo>
                    <a:pt x="16174" y="757"/>
                  </a:lnTo>
                  <a:lnTo>
                    <a:pt x="16105" y="727"/>
                  </a:lnTo>
                  <a:lnTo>
                    <a:pt x="16018" y="683"/>
                  </a:lnTo>
                  <a:lnTo>
                    <a:pt x="15914" y="638"/>
                  </a:lnTo>
                  <a:lnTo>
                    <a:pt x="15845" y="594"/>
                  </a:lnTo>
                  <a:lnTo>
                    <a:pt x="15741" y="520"/>
                  </a:lnTo>
                  <a:lnTo>
                    <a:pt x="15654" y="475"/>
                  </a:lnTo>
                  <a:lnTo>
                    <a:pt x="15602" y="445"/>
                  </a:lnTo>
                  <a:lnTo>
                    <a:pt x="15585" y="445"/>
                  </a:lnTo>
                  <a:lnTo>
                    <a:pt x="15515" y="475"/>
                  </a:lnTo>
                  <a:lnTo>
                    <a:pt x="15498" y="490"/>
                  </a:lnTo>
                  <a:lnTo>
                    <a:pt x="15394" y="609"/>
                  </a:lnTo>
                  <a:lnTo>
                    <a:pt x="15325" y="653"/>
                  </a:lnTo>
                  <a:lnTo>
                    <a:pt x="15273" y="757"/>
                  </a:lnTo>
                  <a:lnTo>
                    <a:pt x="15221" y="876"/>
                  </a:lnTo>
                  <a:lnTo>
                    <a:pt x="15117" y="1054"/>
                  </a:lnTo>
                  <a:lnTo>
                    <a:pt x="15082" y="1128"/>
                  </a:lnTo>
                  <a:lnTo>
                    <a:pt x="15030" y="1247"/>
                  </a:lnTo>
                  <a:lnTo>
                    <a:pt x="14943" y="1381"/>
                  </a:lnTo>
                  <a:lnTo>
                    <a:pt x="14874" y="1499"/>
                  </a:lnTo>
                  <a:lnTo>
                    <a:pt x="14787" y="1618"/>
                  </a:lnTo>
                  <a:lnTo>
                    <a:pt x="14666" y="1737"/>
                  </a:lnTo>
                  <a:lnTo>
                    <a:pt x="14614" y="1781"/>
                  </a:lnTo>
                  <a:lnTo>
                    <a:pt x="14562" y="1856"/>
                  </a:lnTo>
                  <a:lnTo>
                    <a:pt x="14510" y="1900"/>
                  </a:lnTo>
                  <a:lnTo>
                    <a:pt x="14423" y="1930"/>
                  </a:lnTo>
                  <a:lnTo>
                    <a:pt x="14371" y="1974"/>
                  </a:lnTo>
                  <a:lnTo>
                    <a:pt x="14284" y="2019"/>
                  </a:lnTo>
                  <a:lnTo>
                    <a:pt x="14215" y="2049"/>
                  </a:lnTo>
                  <a:lnTo>
                    <a:pt x="14128" y="2093"/>
                  </a:lnTo>
                  <a:lnTo>
                    <a:pt x="14042" y="2108"/>
                  </a:lnTo>
                  <a:lnTo>
                    <a:pt x="13938" y="2108"/>
                  </a:lnTo>
                  <a:lnTo>
                    <a:pt x="13816" y="2138"/>
                  </a:lnTo>
                  <a:lnTo>
                    <a:pt x="13747" y="2138"/>
                  </a:lnTo>
                  <a:lnTo>
                    <a:pt x="13695" y="2212"/>
                  </a:lnTo>
                  <a:lnTo>
                    <a:pt x="13626" y="2227"/>
                  </a:lnTo>
                  <a:lnTo>
                    <a:pt x="13608" y="2271"/>
                  </a:lnTo>
                  <a:lnTo>
                    <a:pt x="13574" y="2316"/>
                  </a:lnTo>
                  <a:lnTo>
                    <a:pt x="13556" y="2346"/>
                  </a:lnTo>
                  <a:lnTo>
                    <a:pt x="13522" y="2390"/>
                  </a:lnTo>
                  <a:lnTo>
                    <a:pt x="13522" y="2553"/>
                  </a:lnTo>
                  <a:lnTo>
                    <a:pt x="13556" y="2598"/>
                  </a:lnTo>
                  <a:lnTo>
                    <a:pt x="13574" y="2657"/>
                  </a:lnTo>
                  <a:lnTo>
                    <a:pt x="13608" y="2702"/>
                  </a:lnTo>
                  <a:lnTo>
                    <a:pt x="13660" y="2746"/>
                  </a:lnTo>
                  <a:lnTo>
                    <a:pt x="13695" y="2821"/>
                  </a:lnTo>
                  <a:lnTo>
                    <a:pt x="13712" y="2835"/>
                  </a:lnTo>
                  <a:lnTo>
                    <a:pt x="13747" y="2880"/>
                  </a:lnTo>
                  <a:lnTo>
                    <a:pt x="13747" y="2954"/>
                  </a:lnTo>
                  <a:lnTo>
                    <a:pt x="13660" y="3028"/>
                  </a:lnTo>
                  <a:lnTo>
                    <a:pt x="13626" y="3043"/>
                  </a:lnTo>
                  <a:lnTo>
                    <a:pt x="13608" y="3073"/>
                  </a:lnTo>
                  <a:lnTo>
                    <a:pt x="13556" y="3118"/>
                  </a:lnTo>
                  <a:lnTo>
                    <a:pt x="13522" y="3162"/>
                  </a:lnTo>
                  <a:lnTo>
                    <a:pt x="13522" y="3207"/>
                  </a:lnTo>
                  <a:lnTo>
                    <a:pt x="13504" y="3281"/>
                  </a:lnTo>
                  <a:lnTo>
                    <a:pt x="13470" y="3325"/>
                  </a:lnTo>
                  <a:lnTo>
                    <a:pt x="13435" y="3429"/>
                  </a:lnTo>
                  <a:lnTo>
                    <a:pt x="13366" y="3489"/>
                  </a:lnTo>
                  <a:lnTo>
                    <a:pt x="13227" y="3637"/>
                  </a:lnTo>
                  <a:lnTo>
                    <a:pt x="13088" y="3771"/>
                  </a:lnTo>
                  <a:lnTo>
                    <a:pt x="13036" y="3815"/>
                  </a:lnTo>
                  <a:lnTo>
                    <a:pt x="13002" y="3889"/>
                  </a:lnTo>
                  <a:lnTo>
                    <a:pt x="13002" y="3934"/>
                  </a:lnTo>
                  <a:lnTo>
                    <a:pt x="12984" y="3964"/>
                  </a:lnTo>
                  <a:lnTo>
                    <a:pt x="12984" y="3979"/>
                  </a:lnTo>
                  <a:lnTo>
                    <a:pt x="13002" y="4008"/>
                  </a:lnTo>
                  <a:lnTo>
                    <a:pt x="13002" y="4082"/>
                  </a:lnTo>
                  <a:lnTo>
                    <a:pt x="13036" y="4097"/>
                  </a:lnTo>
                  <a:lnTo>
                    <a:pt x="13088" y="4127"/>
                  </a:lnTo>
                  <a:lnTo>
                    <a:pt x="13106" y="4172"/>
                  </a:lnTo>
                  <a:lnTo>
                    <a:pt x="13175" y="4201"/>
                  </a:lnTo>
                  <a:lnTo>
                    <a:pt x="13227" y="4216"/>
                  </a:lnTo>
                  <a:lnTo>
                    <a:pt x="13296" y="4261"/>
                  </a:lnTo>
                  <a:lnTo>
                    <a:pt x="13366" y="4290"/>
                  </a:lnTo>
                  <a:lnTo>
                    <a:pt x="13383" y="4365"/>
                  </a:lnTo>
                  <a:lnTo>
                    <a:pt x="13435" y="4409"/>
                  </a:lnTo>
                  <a:lnTo>
                    <a:pt x="13470" y="4424"/>
                  </a:lnTo>
                  <a:lnTo>
                    <a:pt x="13470" y="4498"/>
                  </a:lnTo>
                  <a:lnTo>
                    <a:pt x="13504" y="4543"/>
                  </a:lnTo>
                  <a:lnTo>
                    <a:pt x="13504" y="4587"/>
                  </a:lnTo>
                  <a:lnTo>
                    <a:pt x="13522" y="4706"/>
                  </a:lnTo>
                  <a:lnTo>
                    <a:pt x="13522" y="4810"/>
                  </a:lnTo>
                  <a:lnTo>
                    <a:pt x="13574" y="4854"/>
                  </a:lnTo>
                  <a:lnTo>
                    <a:pt x="13574" y="4899"/>
                  </a:lnTo>
                  <a:lnTo>
                    <a:pt x="13608" y="4973"/>
                  </a:lnTo>
                  <a:lnTo>
                    <a:pt x="13660" y="5018"/>
                  </a:lnTo>
                  <a:lnTo>
                    <a:pt x="13660" y="5315"/>
                  </a:lnTo>
                  <a:lnTo>
                    <a:pt x="13626" y="5389"/>
                  </a:lnTo>
                  <a:lnTo>
                    <a:pt x="13608" y="5433"/>
                  </a:lnTo>
                  <a:lnTo>
                    <a:pt x="13608" y="5478"/>
                  </a:lnTo>
                  <a:lnTo>
                    <a:pt x="13556" y="5508"/>
                  </a:lnTo>
                  <a:lnTo>
                    <a:pt x="13522" y="5537"/>
                  </a:lnTo>
                  <a:lnTo>
                    <a:pt x="13470" y="5552"/>
                  </a:lnTo>
                  <a:lnTo>
                    <a:pt x="13435" y="5582"/>
                  </a:lnTo>
                  <a:lnTo>
                    <a:pt x="13244" y="5582"/>
                  </a:lnTo>
                  <a:lnTo>
                    <a:pt x="13227" y="5552"/>
                  </a:lnTo>
                  <a:lnTo>
                    <a:pt x="13175" y="5537"/>
                  </a:lnTo>
                  <a:lnTo>
                    <a:pt x="13088" y="5463"/>
                  </a:lnTo>
                  <a:lnTo>
                    <a:pt x="13002" y="5374"/>
                  </a:lnTo>
                  <a:lnTo>
                    <a:pt x="12915" y="5270"/>
                  </a:lnTo>
                  <a:lnTo>
                    <a:pt x="12846" y="5181"/>
                  </a:lnTo>
                  <a:lnTo>
                    <a:pt x="12759" y="5062"/>
                  </a:lnTo>
                  <a:lnTo>
                    <a:pt x="12620" y="4810"/>
                  </a:lnTo>
                  <a:lnTo>
                    <a:pt x="12447" y="4543"/>
                  </a:lnTo>
                  <a:lnTo>
                    <a:pt x="12395" y="4409"/>
                  </a:lnTo>
                  <a:lnTo>
                    <a:pt x="12239" y="4142"/>
                  </a:lnTo>
                  <a:lnTo>
                    <a:pt x="12152" y="4008"/>
                  </a:lnTo>
                  <a:lnTo>
                    <a:pt x="12100" y="4082"/>
                  </a:lnTo>
                  <a:lnTo>
                    <a:pt x="12048" y="4127"/>
                  </a:lnTo>
                  <a:lnTo>
                    <a:pt x="11996" y="4201"/>
                  </a:lnTo>
                  <a:lnTo>
                    <a:pt x="11927" y="4246"/>
                  </a:lnTo>
                  <a:lnTo>
                    <a:pt x="11823" y="4335"/>
                  </a:lnTo>
                  <a:lnTo>
                    <a:pt x="11823" y="4365"/>
                  </a:lnTo>
                  <a:lnTo>
                    <a:pt x="11805" y="4409"/>
                  </a:lnTo>
                  <a:lnTo>
                    <a:pt x="11805" y="4543"/>
                  </a:lnTo>
                  <a:lnTo>
                    <a:pt x="11823" y="4572"/>
                  </a:lnTo>
                  <a:lnTo>
                    <a:pt x="11823" y="4617"/>
                  </a:lnTo>
                  <a:lnTo>
                    <a:pt x="11875" y="4661"/>
                  </a:lnTo>
                  <a:lnTo>
                    <a:pt x="11927" y="4736"/>
                  </a:lnTo>
                  <a:lnTo>
                    <a:pt x="11961" y="4780"/>
                  </a:lnTo>
                  <a:lnTo>
                    <a:pt x="12013" y="4854"/>
                  </a:lnTo>
                  <a:lnTo>
                    <a:pt x="12048" y="4899"/>
                  </a:lnTo>
                  <a:lnTo>
                    <a:pt x="12048" y="5136"/>
                  </a:lnTo>
                  <a:lnTo>
                    <a:pt x="12013" y="5181"/>
                  </a:lnTo>
                  <a:lnTo>
                    <a:pt x="12013" y="5226"/>
                  </a:lnTo>
                  <a:lnTo>
                    <a:pt x="11875" y="5344"/>
                  </a:lnTo>
                  <a:lnTo>
                    <a:pt x="11805" y="5419"/>
                  </a:lnTo>
                  <a:lnTo>
                    <a:pt x="11736" y="5463"/>
                  </a:lnTo>
                  <a:lnTo>
                    <a:pt x="11736" y="5508"/>
                  </a:lnTo>
                  <a:lnTo>
                    <a:pt x="11719" y="5537"/>
                  </a:lnTo>
                  <a:lnTo>
                    <a:pt x="11719" y="5701"/>
                  </a:lnTo>
                  <a:lnTo>
                    <a:pt x="11736" y="5715"/>
                  </a:lnTo>
                  <a:lnTo>
                    <a:pt x="11805" y="5805"/>
                  </a:lnTo>
                  <a:lnTo>
                    <a:pt x="11857" y="5834"/>
                  </a:lnTo>
                  <a:lnTo>
                    <a:pt x="11875" y="5879"/>
                  </a:lnTo>
                  <a:lnTo>
                    <a:pt x="11927" y="5923"/>
                  </a:lnTo>
                  <a:lnTo>
                    <a:pt x="11927" y="6087"/>
                  </a:lnTo>
                  <a:lnTo>
                    <a:pt x="11909" y="6146"/>
                  </a:lnTo>
                  <a:lnTo>
                    <a:pt x="11875" y="6191"/>
                  </a:lnTo>
                  <a:lnTo>
                    <a:pt x="11857" y="6205"/>
                  </a:lnTo>
                  <a:lnTo>
                    <a:pt x="11823" y="6250"/>
                  </a:lnTo>
                  <a:lnTo>
                    <a:pt x="11805" y="6309"/>
                  </a:lnTo>
                  <a:lnTo>
                    <a:pt x="11771" y="6324"/>
                  </a:lnTo>
                  <a:lnTo>
                    <a:pt x="11719" y="6398"/>
                  </a:lnTo>
                  <a:lnTo>
                    <a:pt x="11615" y="6473"/>
                  </a:lnTo>
                  <a:lnTo>
                    <a:pt x="11493" y="6517"/>
                  </a:lnTo>
                  <a:lnTo>
                    <a:pt x="11407" y="6591"/>
                  </a:lnTo>
                  <a:lnTo>
                    <a:pt x="11303" y="6636"/>
                  </a:lnTo>
                  <a:lnTo>
                    <a:pt x="11164" y="6680"/>
                  </a:lnTo>
                  <a:lnTo>
                    <a:pt x="11077" y="6725"/>
                  </a:lnTo>
                  <a:lnTo>
                    <a:pt x="10973" y="6769"/>
                  </a:lnTo>
                  <a:lnTo>
                    <a:pt x="10765" y="6814"/>
                  </a:lnTo>
                  <a:lnTo>
                    <a:pt x="10592" y="6888"/>
                  </a:lnTo>
                  <a:lnTo>
                    <a:pt x="10453" y="6918"/>
                  </a:lnTo>
                  <a:lnTo>
                    <a:pt x="10367" y="6962"/>
                  </a:lnTo>
                  <a:lnTo>
                    <a:pt x="10245" y="7007"/>
                  </a:lnTo>
                  <a:lnTo>
                    <a:pt x="10159" y="7052"/>
                  </a:lnTo>
                  <a:lnTo>
                    <a:pt x="9933" y="7126"/>
                  </a:lnTo>
                  <a:lnTo>
                    <a:pt x="9743" y="7245"/>
                  </a:lnTo>
                  <a:lnTo>
                    <a:pt x="9587" y="7304"/>
                  </a:lnTo>
                  <a:lnTo>
                    <a:pt x="9396" y="7408"/>
                  </a:lnTo>
                  <a:lnTo>
                    <a:pt x="9222" y="7497"/>
                  </a:lnTo>
                  <a:lnTo>
                    <a:pt x="9118" y="7541"/>
                  </a:lnTo>
                  <a:lnTo>
                    <a:pt x="8997" y="7586"/>
                  </a:lnTo>
                  <a:lnTo>
                    <a:pt x="8893" y="7586"/>
                  </a:lnTo>
                  <a:lnTo>
                    <a:pt x="8841" y="7616"/>
                  </a:lnTo>
                  <a:lnTo>
                    <a:pt x="8668" y="7705"/>
                  </a:lnTo>
                  <a:lnTo>
                    <a:pt x="8564" y="7779"/>
                  </a:lnTo>
                  <a:lnTo>
                    <a:pt x="8425" y="7898"/>
                  </a:lnTo>
                  <a:lnTo>
                    <a:pt x="8373" y="7913"/>
                  </a:lnTo>
                  <a:lnTo>
                    <a:pt x="8321" y="7972"/>
                  </a:lnTo>
                  <a:lnTo>
                    <a:pt x="8234" y="7987"/>
                  </a:lnTo>
                  <a:lnTo>
                    <a:pt x="8182" y="8031"/>
                  </a:lnTo>
                  <a:lnTo>
                    <a:pt x="8096" y="8061"/>
                  </a:lnTo>
                  <a:lnTo>
                    <a:pt x="8044" y="8076"/>
                  </a:lnTo>
                  <a:lnTo>
                    <a:pt x="7957" y="8076"/>
                  </a:lnTo>
                  <a:lnTo>
                    <a:pt x="7853" y="8106"/>
                  </a:lnTo>
                  <a:lnTo>
                    <a:pt x="7853" y="8061"/>
                  </a:lnTo>
                  <a:lnTo>
                    <a:pt x="7818" y="8031"/>
                  </a:lnTo>
                  <a:lnTo>
                    <a:pt x="7801" y="7987"/>
                  </a:lnTo>
                  <a:lnTo>
                    <a:pt x="7801" y="7972"/>
                  </a:lnTo>
                  <a:lnTo>
                    <a:pt x="7558" y="7972"/>
                  </a:lnTo>
                  <a:lnTo>
                    <a:pt x="7506" y="7987"/>
                  </a:lnTo>
                  <a:lnTo>
                    <a:pt x="7385" y="7987"/>
                  </a:lnTo>
                  <a:lnTo>
                    <a:pt x="7281" y="8076"/>
                  </a:lnTo>
                  <a:lnTo>
                    <a:pt x="7177" y="8195"/>
                  </a:lnTo>
                  <a:lnTo>
                    <a:pt x="7142" y="8269"/>
                  </a:lnTo>
                  <a:lnTo>
                    <a:pt x="7090" y="8343"/>
                  </a:lnTo>
                  <a:lnTo>
                    <a:pt x="7056" y="8388"/>
                  </a:lnTo>
                  <a:lnTo>
                    <a:pt x="7038" y="8462"/>
                  </a:lnTo>
                  <a:lnTo>
                    <a:pt x="6952" y="8685"/>
                  </a:lnTo>
                  <a:lnTo>
                    <a:pt x="6917" y="8863"/>
                  </a:lnTo>
                  <a:lnTo>
                    <a:pt x="6917" y="8878"/>
                  </a:lnTo>
                  <a:lnTo>
                    <a:pt x="6900" y="8907"/>
                  </a:lnTo>
                  <a:lnTo>
                    <a:pt x="6900" y="8922"/>
                  </a:lnTo>
                  <a:lnTo>
                    <a:pt x="6778" y="9026"/>
                  </a:lnTo>
                  <a:lnTo>
                    <a:pt x="6726" y="9085"/>
                  </a:lnTo>
                  <a:lnTo>
                    <a:pt x="6570" y="9234"/>
                  </a:lnTo>
                  <a:lnTo>
                    <a:pt x="6379" y="9397"/>
                  </a:lnTo>
                  <a:lnTo>
                    <a:pt x="6327" y="9486"/>
                  </a:lnTo>
                  <a:lnTo>
                    <a:pt x="6293" y="9531"/>
                  </a:lnTo>
                  <a:lnTo>
                    <a:pt x="6241" y="9605"/>
                  </a:lnTo>
                  <a:lnTo>
                    <a:pt x="6206" y="9739"/>
                  </a:lnTo>
                  <a:lnTo>
                    <a:pt x="6154" y="9887"/>
                  </a:lnTo>
                  <a:lnTo>
                    <a:pt x="6102" y="10050"/>
                  </a:lnTo>
                  <a:lnTo>
                    <a:pt x="6067" y="10184"/>
                  </a:lnTo>
                  <a:lnTo>
                    <a:pt x="6015" y="10347"/>
                  </a:lnTo>
                  <a:lnTo>
                    <a:pt x="5929" y="10496"/>
                  </a:lnTo>
                  <a:lnTo>
                    <a:pt x="5929" y="10570"/>
                  </a:lnTo>
                  <a:lnTo>
                    <a:pt x="5825" y="10659"/>
                  </a:lnTo>
                  <a:lnTo>
                    <a:pt x="5773" y="10733"/>
                  </a:lnTo>
                  <a:lnTo>
                    <a:pt x="5738" y="10778"/>
                  </a:lnTo>
                  <a:lnTo>
                    <a:pt x="5686" y="10852"/>
                  </a:lnTo>
                  <a:lnTo>
                    <a:pt x="5669" y="10867"/>
                  </a:lnTo>
                  <a:lnTo>
                    <a:pt x="5669" y="10956"/>
                  </a:lnTo>
                  <a:lnTo>
                    <a:pt x="5634" y="10986"/>
                  </a:lnTo>
                  <a:lnTo>
                    <a:pt x="5547" y="11179"/>
                  </a:lnTo>
                  <a:lnTo>
                    <a:pt x="5478" y="11342"/>
                  </a:lnTo>
                  <a:lnTo>
                    <a:pt x="5357" y="11520"/>
                  </a:lnTo>
                  <a:lnTo>
                    <a:pt x="5287" y="11683"/>
                  </a:lnTo>
                  <a:lnTo>
                    <a:pt x="5166" y="11876"/>
                  </a:lnTo>
                  <a:lnTo>
                    <a:pt x="5079" y="12040"/>
                  </a:lnTo>
                  <a:lnTo>
                    <a:pt x="4958" y="12203"/>
                  </a:lnTo>
                  <a:lnTo>
                    <a:pt x="4871" y="12366"/>
                  </a:lnTo>
                  <a:lnTo>
                    <a:pt x="4767" y="12559"/>
                  </a:lnTo>
                  <a:lnTo>
                    <a:pt x="4646" y="12737"/>
                  </a:lnTo>
                  <a:lnTo>
                    <a:pt x="4559" y="12812"/>
                  </a:lnTo>
                  <a:lnTo>
                    <a:pt x="4507" y="12886"/>
                  </a:lnTo>
                  <a:lnTo>
                    <a:pt x="4438" y="12975"/>
                  </a:lnTo>
                  <a:lnTo>
                    <a:pt x="4317" y="13019"/>
                  </a:lnTo>
                  <a:lnTo>
                    <a:pt x="4299" y="13049"/>
                  </a:lnTo>
                  <a:lnTo>
                    <a:pt x="4247" y="13064"/>
                  </a:lnTo>
                  <a:lnTo>
                    <a:pt x="4213" y="13064"/>
                  </a:lnTo>
                  <a:lnTo>
                    <a:pt x="4161" y="13094"/>
                  </a:lnTo>
                  <a:lnTo>
                    <a:pt x="4039" y="13123"/>
                  </a:lnTo>
                  <a:lnTo>
                    <a:pt x="3935" y="13138"/>
                  </a:lnTo>
                  <a:lnTo>
                    <a:pt x="3883" y="13168"/>
                  </a:lnTo>
                  <a:lnTo>
                    <a:pt x="3831" y="13183"/>
                  </a:lnTo>
                  <a:lnTo>
                    <a:pt x="3779" y="13183"/>
                  </a:lnTo>
                  <a:lnTo>
                    <a:pt x="3744" y="13227"/>
                  </a:lnTo>
                  <a:lnTo>
                    <a:pt x="3658" y="13301"/>
                  </a:lnTo>
                  <a:lnTo>
                    <a:pt x="3658" y="13509"/>
                  </a:lnTo>
                  <a:lnTo>
                    <a:pt x="3692" y="13569"/>
                  </a:lnTo>
                  <a:lnTo>
                    <a:pt x="3710" y="13613"/>
                  </a:lnTo>
                  <a:lnTo>
                    <a:pt x="3744" y="13673"/>
                  </a:lnTo>
                  <a:lnTo>
                    <a:pt x="3796" y="13732"/>
                  </a:lnTo>
                  <a:lnTo>
                    <a:pt x="3831" y="13776"/>
                  </a:lnTo>
                  <a:lnTo>
                    <a:pt x="3848" y="13791"/>
                  </a:lnTo>
                  <a:lnTo>
                    <a:pt x="3848" y="13955"/>
                  </a:lnTo>
                  <a:lnTo>
                    <a:pt x="3831" y="13984"/>
                  </a:lnTo>
                  <a:lnTo>
                    <a:pt x="3796" y="14029"/>
                  </a:lnTo>
                  <a:lnTo>
                    <a:pt x="3744" y="14059"/>
                  </a:lnTo>
                  <a:lnTo>
                    <a:pt x="3710" y="14103"/>
                  </a:lnTo>
                  <a:lnTo>
                    <a:pt x="3692" y="14148"/>
                  </a:lnTo>
                  <a:lnTo>
                    <a:pt x="3658" y="14148"/>
                  </a:lnTo>
                  <a:lnTo>
                    <a:pt x="3658" y="14281"/>
                  </a:lnTo>
                  <a:lnTo>
                    <a:pt x="3692" y="14311"/>
                  </a:lnTo>
                  <a:lnTo>
                    <a:pt x="3710" y="14341"/>
                  </a:lnTo>
                  <a:lnTo>
                    <a:pt x="3744" y="14385"/>
                  </a:lnTo>
                  <a:lnTo>
                    <a:pt x="3744" y="14400"/>
                  </a:lnTo>
                  <a:lnTo>
                    <a:pt x="3779" y="14459"/>
                  </a:lnTo>
                  <a:lnTo>
                    <a:pt x="3796" y="14474"/>
                  </a:lnTo>
                  <a:lnTo>
                    <a:pt x="3796" y="14519"/>
                  </a:lnTo>
                  <a:lnTo>
                    <a:pt x="3779" y="14563"/>
                  </a:lnTo>
                  <a:lnTo>
                    <a:pt x="3744" y="14593"/>
                  </a:lnTo>
                  <a:lnTo>
                    <a:pt x="3710" y="14638"/>
                  </a:lnTo>
                  <a:lnTo>
                    <a:pt x="3692" y="14667"/>
                  </a:lnTo>
                  <a:lnTo>
                    <a:pt x="3658" y="14712"/>
                  </a:lnTo>
                  <a:lnTo>
                    <a:pt x="3640" y="14727"/>
                  </a:lnTo>
                  <a:lnTo>
                    <a:pt x="3588" y="14756"/>
                  </a:lnTo>
                  <a:lnTo>
                    <a:pt x="3519" y="14786"/>
                  </a:lnTo>
                  <a:lnTo>
                    <a:pt x="3467" y="14801"/>
                  </a:lnTo>
                  <a:lnTo>
                    <a:pt x="3450" y="14831"/>
                  </a:lnTo>
                  <a:lnTo>
                    <a:pt x="3363" y="14831"/>
                  </a:lnTo>
                  <a:lnTo>
                    <a:pt x="3276" y="14845"/>
                  </a:lnTo>
                  <a:lnTo>
                    <a:pt x="3172" y="14875"/>
                  </a:lnTo>
                  <a:lnTo>
                    <a:pt x="3034" y="14875"/>
                  </a:lnTo>
                  <a:lnTo>
                    <a:pt x="2999" y="14890"/>
                  </a:lnTo>
                  <a:lnTo>
                    <a:pt x="2982" y="14949"/>
                  </a:lnTo>
                  <a:lnTo>
                    <a:pt x="2947" y="14964"/>
                  </a:lnTo>
                  <a:lnTo>
                    <a:pt x="2947" y="14994"/>
                  </a:lnTo>
                  <a:lnTo>
                    <a:pt x="2930" y="15068"/>
                  </a:lnTo>
                  <a:lnTo>
                    <a:pt x="2930" y="15172"/>
                  </a:lnTo>
                  <a:lnTo>
                    <a:pt x="2878" y="15246"/>
                  </a:lnTo>
                  <a:lnTo>
                    <a:pt x="2878" y="15276"/>
                  </a:lnTo>
                  <a:lnTo>
                    <a:pt x="2843" y="15276"/>
                  </a:lnTo>
                  <a:lnTo>
                    <a:pt x="2791" y="15291"/>
                  </a:lnTo>
                  <a:lnTo>
                    <a:pt x="2739" y="15320"/>
                  </a:lnTo>
                  <a:lnTo>
                    <a:pt x="2704" y="15291"/>
                  </a:lnTo>
                  <a:lnTo>
                    <a:pt x="2618" y="15276"/>
                  </a:lnTo>
                  <a:lnTo>
                    <a:pt x="2566" y="15246"/>
                  </a:lnTo>
                  <a:lnTo>
                    <a:pt x="2410" y="15246"/>
                  </a:lnTo>
                  <a:lnTo>
                    <a:pt x="2340" y="15276"/>
                  </a:lnTo>
                  <a:lnTo>
                    <a:pt x="2323" y="15276"/>
                  </a:lnTo>
                  <a:lnTo>
                    <a:pt x="2271" y="15291"/>
                  </a:lnTo>
                  <a:lnTo>
                    <a:pt x="2236" y="15320"/>
                  </a:lnTo>
                  <a:lnTo>
                    <a:pt x="2219" y="15365"/>
                  </a:lnTo>
                  <a:lnTo>
                    <a:pt x="2184" y="15395"/>
                  </a:lnTo>
                  <a:lnTo>
                    <a:pt x="2150" y="15409"/>
                  </a:lnTo>
                  <a:lnTo>
                    <a:pt x="2080" y="15573"/>
                  </a:lnTo>
                  <a:lnTo>
                    <a:pt x="1959" y="15692"/>
                  </a:lnTo>
                  <a:lnTo>
                    <a:pt x="1942" y="15721"/>
                  </a:lnTo>
                  <a:lnTo>
                    <a:pt x="1890" y="15736"/>
                  </a:lnTo>
                  <a:lnTo>
                    <a:pt x="1751" y="15736"/>
                  </a:lnTo>
                  <a:lnTo>
                    <a:pt x="1716" y="15721"/>
                  </a:lnTo>
                  <a:lnTo>
                    <a:pt x="1630" y="15721"/>
                  </a:lnTo>
                  <a:lnTo>
                    <a:pt x="1578" y="15736"/>
                  </a:lnTo>
                  <a:lnTo>
                    <a:pt x="1526" y="15766"/>
                  </a:lnTo>
                  <a:lnTo>
                    <a:pt x="1508" y="15781"/>
                  </a:lnTo>
                  <a:lnTo>
                    <a:pt x="1439" y="15810"/>
                  </a:lnTo>
                  <a:lnTo>
                    <a:pt x="1422" y="15855"/>
                  </a:lnTo>
                  <a:lnTo>
                    <a:pt x="1370" y="15885"/>
                  </a:lnTo>
                  <a:lnTo>
                    <a:pt x="1300" y="16003"/>
                  </a:lnTo>
                  <a:lnTo>
                    <a:pt x="1231" y="16092"/>
                  </a:lnTo>
                  <a:lnTo>
                    <a:pt x="1196" y="16181"/>
                  </a:lnTo>
                  <a:lnTo>
                    <a:pt x="1179" y="16256"/>
                  </a:lnTo>
                  <a:lnTo>
                    <a:pt x="1179" y="16345"/>
                  </a:lnTo>
                  <a:lnTo>
                    <a:pt x="1144" y="16389"/>
                  </a:lnTo>
                  <a:lnTo>
                    <a:pt x="1179" y="16419"/>
                  </a:lnTo>
                  <a:lnTo>
                    <a:pt x="1179" y="16464"/>
                  </a:lnTo>
                  <a:lnTo>
                    <a:pt x="1231" y="16538"/>
                  </a:lnTo>
                  <a:lnTo>
                    <a:pt x="1283" y="16553"/>
                  </a:lnTo>
                  <a:lnTo>
                    <a:pt x="1300" y="16612"/>
                  </a:lnTo>
                  <a:lnTo>
                    <a:pt x="1387" y="16671"/>
                  </a:lnTo>
                  <a:lnTo>
                    <a:pt x="1439" y="16731"/>
                  </a:lnTo>
                  <a:lnTo>
                    <a:pt x="1526" y="16775"/>
                  </a:lnTo>
                  <a:lnTo>
                    <a:pt x="1578" y="16790"/>
                  </a:lnTo>
                  <a:lnTo>
                    <a:pt x="1664" y="16835"/>
                  </a:lnTo>
                  <a:lnTo>
                    <a:pt x="1751" y="16864"/>
                  </a:lnTo>
                  <a:lnTo>
                    <a:pt x="1820" y="16909"/>
                  </a:lnTo>
                  <a:lnTo>
                    <a:pt x="1907" y="16939"/>
                  </a:lnTo>
                  <a:lnTo>
                    <a:pt x="1994" y="16953"/>
                  </a:lnTo>
                  <a:lnTo>
                    <a:pt x="2046" y="16953"/>
                  </a:lnTo>
                  <a:lnTo>
                    <a:pt x="2098" y="16983"/>
                  </a:lnTo>
                  <a:lnTo>
                    <a:pt x="2150" y="16953"/>
                  </a:lnTo>
                  <a:lnTo>
                    <a:pt x="2219" y="16939"/>
                  </a:lnTo>
                  <a:lnTo>
                    <a:pt x="2236" y="16909"/>
                  </a:lnTo>
                  <a:lnTo>
                    <a:pt x="2271" y="16909"/>
                  </a:lnTo>
                  <a:lnTo>
                    <a:pt x="2323" y="16894"/>
                  </a:lnTo>
                  <a:lnTo>
                    <a:pt x="2288" y="16909"/>
                  </a:lnTo>
                  <a:lnTo>
                    <a:pt x="2288" y="16983"/>
                  </a:lnTo>
                  <a:lnTo>
                    <a:pt x="2271" y="17072"/>
                  </a:lnTo>
                  <a:lnTo>
                    <a:pt x="2236" y="17117"/>
                  </a:lnTo>
                  <a:lnTo>
                    <a:pt x="2219" y="17161"/>
                  </a:lnTo>
                  <a:lnTo>
                    <a:pt x="2184" y="17235"/>
                  </a:lnTo>
                  <a:lnTo>
                    <a:pt x="2150" y="17280"/>
                  </a:lnTo>
                  <a:lnTo>
                    <a:pt x="2150" y="17354"/>
                  </a:lnTo>
                  <a:lnTo>
                    <a:pt x="2132" y="17443"/>
                  </a:lnTo>
                  <a:lnTo>
                    <a:pt x="2132" y="17518"/>
                  </a:lnTo>
                  <a:lnTo>
                    <a:pt x="2150" y="17562"/>
                  </a:lnTo>
                  <a:lnTo>
                    <a:pt x="2150" y="17636"/>
                  </a:lnTo>
                  <a:lnTo>
                    <a:pt x="2184" y="17711"/>
                  </a:lnTo>
                  <a:lnTo>
                    <a:pt x="2236" y="17755"/>
                  </a:lnTo>
                  <a:lnTo>
                    <a:pt x="2219" y="17770"/>
                  </a:lnTo>
                  <a:lnTo>
                    <a:pt x="2150" y="17800"/>
                  </a:lnTo>
                  <a:lnTo>
                    <a:pt x="2132" y="17829"/>
                  </a:lnTo>
                  <a:lnTo>
                    <a:pt x="2080" y="17829"/>
                  </a:lnTo>
                  <a:lnTo>
                    <a:pt x="1994" y="17844"/>
                  </a:lnTo>
                  <a:lnTo>
                    <a:pt x="1890" y="17874"/>
                  </a:lnTo>
                  <a:lnTo>
                    <a:pt x="1664" y="17844"/>
                  </a:lnTo>
                  <a:lnTo>
                    <a:pt x="1526" y="17844"/>
                  </a:lnTo>
                  <a:lnTo>
                    <a:pt x="1508" y="17889"/>
                  </a:lnTo>
                  <a:lnTo>
                    <a:pt x="1508" y="17948"/>
                  </a:lnTo>
                  <a:lnTo>
                    <a:pt x="1474" y="17963"/>
                  </a:lnTo>
                  <a:lnTo>
                    <a:pt x="1439" y="18007"/>
                  </a:lnTo>
                  <a:lnTo>
                    <a:pt x="1439" y="18037"/>
                  </a:lnTo>
                  <a:lnTo>
                    <a:pt x="1422" y="18052"/>
                  </a:lnTo>
                  <a:lnTo>
                    <a:pt x="1231" y="18052"/>
                  </a:lnTo>
                  <a:lnTo>
                    <a:pt x="1231" y="18037"/>
                  </a:lnTo>
                  <a:lnTo>
                    <a:pt x="1179" y="18007"/>
                  </a:lnTo>
                  <a:lnTo>
                    <a:pt x="1144" y="17963"/>
                  </a:lnTo>
                  <a:lnTo>
                    <a:pt x="1109" y="17889"/>
                  </a:lnTo>
                  <a:lnTo>
                    <a:pt x="1092" y="17844"/>
                  </a:lnTo>
                  <a:lnTo>
                    <a:pt x="1005" y="17874"/>
                  </a:lnTo>
                  <a:lnTo>
                    <a:pt x="849" y="17874"/>
                  </a:lnTo>
                  <a:lnTo>
                    <a:pt x="815" y="17844"/>
                  </a:lnTo>
                  <a:lnTo>
                    <a:pt x="815" y="17800"/>
                  </a:lnTo>
                  <a:lnTo>
                    <a:pt x="919" y="17711"/>
                  </a:lnTo>
                  <a:lnTo>
                    <a:pt x="953" y="17666"/>
                  </a:lnTo>
                  <a:lnTo>
                    <a:pt x="971" y="17666"/>
                  </a:lnTo>
                  <a:lnTo>
                    <a:pt x="1005" y="17607"/>
                  </a:lnTo>
                  <a:lnTo>
                    <a:pt x="1005" y="17547"/>
                  </a:lnTo>
                  <a:lnTo>
                    <a:pt x="971" y="17518"/>
                  </a:lnTo>
                  <a:lnTo>
                    <a:pt x="971" y="17503"/>
                  </a:lnTo>
                  <a:lnTo>
                    <a:pt x="953" y="17473"/>
                  </a:lnTo>
                  <a:lnTo>
                    <a:pt x="919" y="17443"/>
                  </a:lnTo>
                  <a:lnTo>
                    <a:pt x="815" y="17443"/>
                  </a:lnTo>
                  <a:lnTo>
                    <a:pt x="780" y="17428"/>
                  </a:lnTo>
                  <a:lnTo>
                    <a:pt x="572" y="17428"/>
                  </a:lnTo>
                  <a:lnTo>
                    <a:pt x="451" y="17443"/>
                  </a:lnTo>
                  <a:lnTo>
                    <a:pt x="433" y="17443"/>
                  </a:lnTo>
                  <a:lnTo>
                    <a:pt x="399" y="17473"/>
                  </a:lnTo>
                  <a:lnTo>
                    <a:pt x="381" y="17473"/>
                  </a:lnTo>
                  <a:lnTo>
                    <a:pt x="347" y="17518"/>
                  </a:lnTo>
                  <a:lnTo>
                    <a:pt x="329" y="17547"/>
                  </a:lnTo>
                  <a:lnTo>
                    <a:pt x="295" y="17562"/>
                  </a:lnTo>
                  <a:lnTo>
                    <a:pt x="295" y="17592"/>
                  </a:lnTo>
                  <a:lnTo>
                    <a:pt x="260" y="17636"/>
                  </a:lnTo>
                  <a:lnTo>
                    <a:pt x="260" y="17666"/>
                  </a:lnTo>
                  <a:lnTo>
                    <a:pt x="243" y="17711"/>
                  </a:lnTo>
                  <a:lnTo>
                    <a:pt x="243" y="17948"/>
                  </a:lnTo>
                  <a:lnTo>
                    <a:pt x="260" y="18007"/>
                  </a:lnTo>
                  <a:lnTo>
                    <a:pt x="260" y="18082"/>
                  </a:lnTo>
                  <a:lnTo>
                    <a:pt x="295" y="18126"/>
                  </a:lnTo>
                  <a:lnTo>
                    <a:pt x="295" y="18200"/>
                  </a:lnTo>
                  <a:lnTo>
                    <a:pt x="347" y="18245"/>
                  </a:lnTo>
                  <a:lnTo>
                    <a:pt x="381" y="18289"/>
                  </a:lnTo>
                  <a:lnTo>
                    <a:pt x="381" y="18319"/>
                  </a:lnTo>
                  <a:lnTo>
                    <a:pt x="433" y="18364"/>
                  </a:lnTo>
                  <a:lnTo>
                    <a:pt x="451" y="18393"/>
                  </a:lnTo>
                  <a:lnTo>
                    <a:pt x="520" y="18408"/>
                  </a:lnTo>
                  <a:lnTo>
                    <a:pt x="572" y="18438"/>
                  </a:lnTo>
                  <a:lnTo>
                    <a:pt x="624" y="18438"/>
                  </a:lnTo>
                  <a:lnTo>
                    <a:pt x="711" y="18453"/>
                  </a:lnTo>
                  <a:lnTo>
                    <a:pt x="901" y="18453"/>
                  </a:lnTo>
                  <a:lnTo>
                    <a:pt x="953" y="18482"/>
                  </a:lnTo>
                  <a:lnTo>
                    <a:pt x="1005" y="18497"/>
                  </a:lnTo>
                  <a:lnTo>
                    <a:pt x="1109" y="18557"/>
                  </a:lnTo>
                  <a:lnTo>
                    <a:pt x="1179" y="18557"/>
                  </a:lnTo>
                  <a:lnTo>
                    <a:pt x="1248" y="18572"/>
                  </a:lnTo>
                  <a:lnTo>
                    <a:pt x="1370" y="18557"/>
                  </a:lnTo>
                  <a:lnTo>
                    <a:pt x="1526" y="18557"/>
                  </a:lnTo>
                  <a:lnTo>
                    <a:pt x="1699" y="18497"/>
                  </a:lnTo>
                  <a:lnTo>
                    <a:pt x="1751" y="18497"/>
                  </a:lnTo>
                  <a:lnTo>
                    <a:pt x="1803" y="18453"/>
                  </a:lnTo>
                  <a:lnTo>
                    <a:pt x="2028" y="18453"/>
                  </a:lnTo>
                  <a:lnTo>
                    <a:pt x="1994" y="18497"/>
                  </a:lnTo>
                  <a:lnTo>
                    <a:pt x="1890" y="18735"/>
                  </a:lnTo>
                  <a:lnTo>
                    <a:pt x="1803" y="18883"/>
                  </a:lnTo>
                  <a:lnTo>
                    <a:pt x="1751" y="19002"/>
                  </a:lnTo>
                  <a:lnTo>
                    <a:pt x="1664" y="19106"/>
                  </a:lnTo>
                  <a:lnTo>
                    <a:pt x="1630" y="19180"/>
                  </a:lnTo>
                  <a:lnTo>
                    <a:pt x="1612" y="19210"/>
                  </a:lnTo>
                  <a:lnTo>
                    <a:pt x="1578" y="19225"/>
                  </a:lnTo>
                  <a:lnTo>
                    <a:pt x="1474" y="19225"/>
                  </a:lnTo>
                  <a:lnTo>
                    <a:pt x="1439" y="19210"/>
                  </a:lnTo>
                  <a:lnTo>
                    <a:pt x="1422" y="19180"/>
                  </a:lnTo>
                  <a:lnTo>
                    <a:pt x="1370" y="19180"/>
                  </a:lnTo>
                  <a:lnTo>
                    <a:pt x="1335" y="19165"/>
                  </a:lnTo>
                  <a:lnTo>
                    <a:pt x="1196" y="19165"/>
                  </a:lnTo>
                  <a:lnTo>
                    <a:pt x="1144" y="19180"/>
                  </a:lnTo>
                  <a:lnTo>
                    <a:pt x="1109" y="19180"/>
                  </a:lnTo>
                  <a:lnTo>
                    <a:pt x="1005" y="19225"/>
                  </a:lnTo>
                  <a:lnTo>
                    <a:pt x="919" y="19299"/>
                  </a:lnTo>
                  <a:lnTo>
                    <a:pt x="815" y="19344"/>
                  </a:lnTo>
                  <a:lnTo>
                    <a:pt x="763" y="19418"/>
                  </a:lnTo>
                  <a:lnTo>
                    <a:pt x="624" y="19536"/>
                  </a:lnTo>
                  <a:lnTo>
                    <a:pt x="589" y="19581"/>
                  </a:lnTo>
                  <a:lnTo>
                    <a:pt x="572" y="19611"/>
                  </a:lnTo>
                  <a:lnTo>
                    <a:pt x="572" y="19670"/>
                  </a:lnTo>
                  <a:lnTo>
                    <a:pt x="537" y="19744"/>
                  </a:lnTo>
                  <a:lnTo>
                    <a:pt x="520" y="19789"/>
                  </a:lnTo>
                  <a:lnTo>
                    <a:pt x="520" y="19863"/>
                  </a:lnTo>
                  <a:lnTo>
                    <a:pt x="485" y="19952"/>
                  </a:lnTo>
                  <a:lnTo>
                    <a:pt x="451" y="19997"/>
                  </a:lnTo>
                  <a:lnTo>
                    <a:pt x="451" y="20041"/>
                  </a:lnTo>
                  <a:lnTo>
                    <a:pt x="433" y="20101"/>
                  </a:lnTo>
                  <a:lnTo>
                    <a:pt x="381" y="20145"/>
                  </a:lnTo>
                  <a:lnTo>
                    <a:pt x="243" y="20279"/>
                  </a:lnTo>
                  <a:lnTo>
                    <a:pt x="139" y="20398"/>
                  </a:lnTo>
                  <a:lnTo>
                    <a:pt x="69" y="20442"/>
                  </a:lnTo>
                  <a:lnTo>
                    <a:pt x="17" y="20516"/>
                  </a:lnTo>
                  <a:lnTo>
                    <a:pt x="17" y="20546"/>
                  </a:lnTo>
                  <a:lnTo>
                    <a:pt x="0" y="20591"/>
                  </a:lnTo>
                  <a:lnTo>
                    <a:pt x="0" y="20754"/>
                  </a:lnTo>
                  <a:lnTo>
                    <a:pt x="52" y="20798"/>
                  </a:lnTo>
                  <a:lnTo>
                    <a:pt x="69" y="20828"/>
                  </a:lnTo>
                  <a:lnTo>
                    <a:pt x="139" y="20843"/>
                  </a:lnTo>
                  <a:lnTo>
                    <a:pt x="451" y="20843"/>
                  </a:lnTo>
                  <a:lnTo>
                    <a:pt x="537" y="20873"/>
                  </a:lnTo>
                  <a:lnTo>
                    <a:pt x="589" y="20887"/>
                  </a:lnTo>
                  <a:lnTo>
                    <a:pt x="711" y="20932"/>
                  </a:lnTo>
                  <a:lnTo>
                    <a:pt x="728" y="20932"/>
                  </a:lnTo>
                  <a:lnTo>
                    <a:pt x="780" y="20962"/>
                  </a:lnTo>
                  <a:lnTo>
                    <a:pt x="815" y="20991"/>
                  </a:lnTo>
                  <a:lnTo>
                    <a:pt x="815" y="21006"/>
                  </a:lnTo>
                  <a:lnTo>
                    <a:pt x="867" y="21051"/>
                  </a:lnTo>
                  <a:lnTo>
                    <a:pt x="867" y="21080"/>
                  </a:lnTo>
                  <a:lnTo>
                    <a:pt x="901" y="21125"/>
                  </a:lnTo>
                  <a:lnTo>
                    <a:pt x="901" y="21155"/>
                  </a:lnTo>
                  <a:lnTo>
                    <a:pt x="867" y="21199"/>
                  </a:lnTo>
                  <a:lnTo>
                    <a:pt x="711" y="21333"/>
                  </a:lnTo>
                  <a:lnTo>
                    <a:pt x="589" y="21407"/>
                  </a:lnTo>
                  <a:lnTo>
                    <a:pt x="589" y="21496"/>
                  </a:lnTo>
                  <a:lnTo>
                    <a:pt x="572" y="21600"/>
                  </a:lnTo>
                  <a:lnTo>
                    <a:pt x="572" y="21541"/>
                  </a:lnTo>
                  <a:lnTo>
                    <a:pt x="589" y="21541"/>
                  </a:lnTo>
                  <a:lnTo>
                    <a:pt x="659" y="21496"/>
                  </a:lnTo>
                  <a:lnTo>
                    <a:pt x="711" y="21496"/>
                  </a:lnTo>
                  <a:lnTo>
                    <a:pt x="728" y="21481"/>
                  </a:lnTo>
                  <a:lnTo>
                    <a:pt x="867" y="21481"/>
                  </a:lnTo>
                  <a:lnTo>
                    <a:pt x="953" y="21496"/>
                  </a:lnTo>
                  <a:lnTo>
                    <a:pt x="1231" y="21541"/>
                  </a:lnTo>
                  <a:lnTo>
                    <a:pt x="1300" y="21570"/>
                  </a:lnTo>
                  <a:lnTo>
                    <a:pt x="1370" y="21526"/>
                  </a:lnTo>
                  <a:lnTo>
                    <a:pt x="1370" y="21452"/>
                  </a:lnTo>
                  <a:lnTo>
                    <a:pt x="1387" y="21407"/>
                  </a:lnTo>
                  <a:lnTo>
                    <a:pt x="1387" y="21333"/>
                  </a:lnTo>
                  <a:lnTo>
                    <a:pt x="1422" y="21244"/>
                  </a:lnTo>
                  <a:lnTo>
                    <a:pt x="1439" y="21125"/>
                  </a:lnTo>
                  <a:lnTo>
                    <a:pt x="1474" y="21051"/>
                  </a:lnTo>
                  <a:lnTo>
                    <a:pt x="1508" y="21006"/>
                  </a:lnTo>
                  <a:lnTo>
                    <a:pt x="1526" y="20962"/>
                  </a:lnTo>
                  <a:lnTo>
                    <a:pt x="1526" y="20932"/>
                  </a:lnTo>
                  <a:lnTo>
                    <a:pt x="1578" y="20887"/>
                  </a:lnTo>
                  <a:lnTo>
                    <a:pt x="1630" y="20873"/>
                  </a:lnTo>
                  <a:lnTo>
                    <a:pt x="1699" y="20843"/>
                  </a:lnTo>
                  <a:lnTo>
                    <a:pt x="1855" y="20843"/>
                  </a:lnTo>
                  <a:lnTo>
                    <a:pt x="1907" y="20873"/>
                  </a:lnTo>
                  <a:lnTo>
                    <a:pt x="1959" y="20887"/>
                  </a:lnTo>
                  <a:lnTo>
                    <a:pt x="2046" y="20932"/>
                  </a:lnTo>
                  <a:lnTo>
                    <a:pt x="2132" y="20962"/>
                  </a:lnTo>
                  <a:lnTo>
                    <a:pt x="2236" y="21006"/>
                  </a:lnTo>
                  <a:lnTo>
                    <a:pt x="2323" y="21051"/>
                  </a:lnTo>
                  <a:lnTo>
                    <a:pt x="2375" y="21080"/>
                  </a:lnTo>
                  <a:lnTo>
                    <a:pt x="2618" y="21080"/>
                  </a:lnTo>
                  <a:lnTo>
                    <a:pt x="2618" y="21051"/>
                  </a:lnTo>
                  <a:lnTo>
                    <a:pt x="2652" y="21036"/>
                  </a:lnTo>
                  <a:lnTo>
                    <a:pt x="2652" y="20917"/>
                  </a:lnTo>
                  <a:lnTo>
                    <a:pt x="2618" y="20887"/>
                  </a:lnTo>
                  <a:lnTo>
                    <a:pt x="2600" y="20843"/>
                  </a:lnTo>
                  <a:lnTo>
                    <a:pt x="2514" y="20828"/>
                  </a:lnTo>
                  <a:lnTo>
                    <a:pt x="2427" y="20754"/>
                  </a:lnTo>
                  <a:lnTo>
                    <a:pt x="2340" y="20709"/>
                  </a:lnTo>
                  <a:lnTo>
                    <a:pt x="2271" y="20665"/>
                  </a:lnTo>
                  <a:lnTo>
                    <a:pt x="2236" y="20635"/>
                  </a:lnTo>
                  <a:lnTo>
                    <a:pt x="2219" y="20605"/>
                  </a:lnTo>
                  <a:lnTo>
                    <a:pt x="2184" y="20591"/>
                  </a:lnTo>
                  <a:lnTo>
                    <a:pt x="2150" y="20561"/>
                  </a:lnTo>
                  <a:lnTo>
                    <a:pt x="2150" y="20442"/>
                  </a:lnTo>
                  <a:lnTo>
                    <a:pt x="2271" y="20427"/>
                  </a:lnTo>
                  <a:lnTo>
                    <a:pt x="2340" y="20427"/>
                  </a:lnTo>
                  <a:lnTo>
                    <a:pt x="2375" y="20398"/>
                  </a:lnTo>
                  <a:lnTo>
                    <a:pt x="2427" y="20398"/>
                  </a:lnTo>
                  <a:lnTo>
                    <a:pt x="2462" y="20353"/>
                  </a:lnTo>
                  <a:lnTo>
                    <a:pt x="2427" y="20323"/>
                  </a:lnTo>
                  <a:lnTo>
                    <a:pt x="2375" y="20323"/>
                  </a:lnTo>
                  <a:lnTo>
                    <a:pt x="2340" y="20279"/>
                  </a:lnTo>
                  <a:lnTo>
                    <a:pt x="2288" y="20264"/>
                  </a:lnTo>
                  <a:lnTo>
                    <a:pt x="2236" y="20264"/>
                  </a:lnTo>
                  <a:lnTo>
                    <a:pt x="2219" y="20219"/>
                  </a:lnTo>
                  <a:lnTo>
                    <a:pt x="2184" y="20219"/>
                  </a:lnTo>
                  <a:lnTo>
                    <a:pt x="2184" y="20190"/>
                  </a:lnTo>
                  <a:lnTo>
                    <a:pt x="2150" y="20160"/>
                  </a:lnTo>
                  <a:lnTo>
                    <a:pt x="2150" y="20101"/>
                  </a:lnTo>
                  <a:lnTo>
                    <a:pt x="2219" y="20041"/>
                  </a:lnTo>
                  <a:lnTo>
                    <a:pt x="2236" y="19982"/>
                  </a:lnTo>
                  <a:lnTo>
                    <a:pt x="2375" y="19863"/>
                  </a:lnTo>
                  <a:lnTo>
                    <a:pt x="2462" y="19863"/>
                  </a:lnTo>
                  <a:lnTo>
                    <a:pt x="2479" y="19833"/>
                  </a:lnTo>
                  <a:lnTo>
                    <a:pt x="2548" y="19833"/>
                  </a:lnTo>
                  <a:lnTo>
                    <a:pt x="2600" y="19863"/>
                  </a:lnTo>
                  <a:lnTo>
                    <a:pt x="2670" y="19878"/>
                  </a:lnTo>
                  <a:lnTo>
                    <a:pt x="2791" y="19937"/>
                  </a:lnTo>
                  <a:lnTo>
                    <a:pt x="2930" y="19982"/>
                  </a:lnTo>
                  <a:lnTo>
                    <a:pt x="3034" y="20026"/>
                  </a:lnTo>
                  <a:lnTo>
                    <a:pt x="3138" y="20101"/>
                  </a:lnTo>
                  <a:lnTo>
                    <a:pt x="3224" y="20145"/>
                  </a:lnTo>
                  <a:lnTo>
                    <a:pt x="3276" y="20160"/>
                  </a:lnTo>
                  <a:lnTo>
                    <a:pt x="4074" y="20160"/>
                  </a:lnTo>
                  <a:lnTo>
                    <a:pt x="4074" y="20190"/>
                  </a:lnTo>
                  <a:lnTo>
                    <a:pt x="4126" y="20190"/>
                  </a:lnTo>
                  <a:lnTo>
                    <a:pt x="4213" y="20219"/>
                  </a:lnTo>
                  <a:lnTo>
                    <a:pt x="4265" y="20219"/>
                  </a:lnTo>
                  <a:lnTo>
                    <a:pt x="4317" y="20234"/>
                  </a:lnTo>
                  <a:lnTo>
                    <a:pt x="4455" y="20264"/>
                  </a:lnTo>
                  <a:lnTo>
                    <a:pt x="4594" y="20308"/>
                  </a:lnTo>
                  <a:lnTo>
                    <a:pt x="4646" y="20323"/>
                  </a:lnTo>
                  <a:lnTo>
                    <a:pt x="4733" y="20353"/>
                  </a:lnTo>
                  <a:lnTo>
                    <a:pt x="4871" y="20353"/>
                  </a:lnTo>
                  <a:lnTo>
                    <a:pt x="4923" y="20383"/>
                  </a:lnTo>
                  <a:lnTo>
                    <a:pt x="5010" y="20383"/>
                  </a:lnTo>
                  <a:lnTo>
                    <a:pt x="5027" y="20353"/>
                  </a:lnTo>
                  <a:lnTo>
                    <a:pt x="5391" y="20353"/>
                  </a:lnTo>
                  <a:lnTo>
                    <a:pt x="5391" y="20398"/>
                  </a:lnTo>
                  <a:lnTo>
                    <a:pt x="5530" y="20398"/>
                  </a:lnTo>
                  <a:lnTo>
                    <a:pt x="5547" y="20383"/>
                  </a:lnTo>
                  <a:lnTo>
                    <a:pt x="5617" y="20353"/>
                  </a:lnTo>
                  <a:lnTo>
                    <a:pt x="5669" y="20323"/>
                  </a:lnTo>
                  <a:lnTo>
                    <a:pt x="5738" y="20264"/>
                  </a:lnTo>
                  <a:lnTo>
                    <a:pt x="5807" y="20264"/>
                  </a:lnTo>
                  <a:lnTo>
                    <a:pt x="5859" y="20234"/>
                  </a:lnTo>
                  <a:lnTo>
                    <a:pt x="5911" y="20234"/>
                  </a:lnTo>
                  <a:lnTo>
                    <a:pt x="5929" y="20264"/>
                  </a:lnTo>
                  <a:lnTo>
                    <a:pt x="5998" y="20264"/>
                  </a:lnTo>
                  <a:lnTo>
                    <a:pt x="6050" y="20279"/>
                  </a:lnTo>
                  <a:lnTo>
                    <a:pt x="6067" y="20323"/>
                  </a:lnTo>
                  <a:lnTo>
                    <a:pt x="6154" y="20398"/>
                  </a:lnTo>
                  <a:lnTo>
                    <a:pt x="6206" y="20472"/>
                  </a:lnTo>
                  <a:lnTo>
                    <a:pt x="6293" y="20398"/>
                  </a:lnTo>
                  <a:lnTo>
                    <a:pt x="6327" y="20398"/>
                  </a:lnTo>
                  <a:lnTo>
                    <a:pt x="6379" y="20383"/>
                  </a:lnTo>
                  <a:lnTo>
                    <a:pt x="7714" y="20383"/>
                  </a:lnTo>
                  <a:lnTo>
                    <a:pt x="7749" y="20353"/>
                  </a:lnTo>
                  <a:lnTo>
                    <a:pt x="7766" y="20353"/>
                  </a:lnTo>
                  <a:lnTo>
                    <a:pt x="7853" y="20279"/>
                  </a:lnTo>
                  <a:lnTo>
                    <a:pt x="7888" y="20264"/>
                  </a:lnTo>
                  <a:lnTo>
                    <a:pt x="7888" y="20219"/>
                  </a:lnTo>
                  <a:lnTo>
                    <a:pt x="7940" y="20234"/>
                  </a:lnTo>
                  <a:lnTo>
                    <a:pt x="8130" y="20234"/>
                  </a:lnTo>
                  <a:lnTo>
                    <a:pt x="8234" y="20219"/>
                  </a:lnTo>
                  <a:lnTo>
                    <a:pt x="8321" y="20160"/>
                  </a:lnTo>
                  <a:lnTo>
                    <a:pt x="8321" y="20115"/>
                  </a:lnTo>
                  <a:lnTo>
                    <a:pt x="8546" y="20115"/>
                  </a:lnTo>
                  <a:lnTo>
                    <a:pt x="8598" y="20145"/>
                  </a:lnTo>
                  <a:lnTo>
                    <a:pt x="8668" y="20145"/>
                  </a:lnTo>
                  <a:lnTo>
                    <a:pt x="8754" y="20160"/>
                  </a:lnTo>
                  <a:lnTo>
                    <a:pt x="8806" y="20160"/>
                  </a:lnTo>
                  <a:lnTo>
                    <a:pt x="8893" y="20219"/>
                  </a:lnTo>
                  <a:lnTo>
                    <a:pt x="9032" y="20279"/>
                  </a:lnTo>
                  <a:lnTo>
                    <a:pt x="9084" y="20323"/>
                  </a:lnTo>
                  <a:lnTo>
                    <a:pt x="9136" y="20353"/>
                  </a:lnTo>
                  <a:lnTo>
                    <a:pt x="9170" y="20398"/>
                  </a:lnTo>
                  <a:lnTo>
                    <a:pt x="9222" y="20472"/>
                  </a:lnTo>
                  <a:lnTo>
                    <a:pt x="9309" y="20516"/>
                  </a:lnTo>
                  <a:lnTo>
                    <a:pt x="9361" y="20546"/>
                  </a:lnTo>
                  <a:lnTo>
                    <a:pt x="9396" y="20561"/>
                  </a:lnTo>
                  <a:lnTo>
                    <a:pt x="9448" y="20591"/>
                  </a:lnTo>
                  <a:lnTo>
                    <a:pt x="9604" y="20591"/>
                  </a:lnTo>
                  <a:lnTo>
                    <a:pt x="9691" y="20516"/>
                  </a:lnTo>
                  <a:lnTo>
                    <a:pt x="9708" y="20487"/>
                  </a:lnTo>
                  <a:lnTo>
                    <a:pt x="9777" y="20398"/>
                  </a:lnTo>
                  <a:lnTo>
                    <a:pt x="9829" y="20264"/>
                  </a:lnTo>
                  <a:lnTo>
                    <a:pt x="9829" y="19878"/>
                  </a:lnTo>
                  <a:lnTo>
                    <a:pt x="9881" y="19833"/>
                  </a:lnTo>
                  <a:lnTo>
                    <a:pt x="9881" y="19789"/>
                  </a:lnTo>
                  <a:lnTo>
                    <a:pt x="9933" y="19789"/>
                  </a:lnTo>
                  <a:lnTo>
                    <a:pt x="9968" y="19774"/>
                  </a:lnTo>
                  <a:lnTo>
                    <a:pt x="10072" y="19744"/>
                  </a:lnTo>
                  <a:lnTo>
                    <a:pt x="10159" y="19744"/>
                  </a:lnTo>
                  <a:lnTo>
                    <a:pt x="10159" y="19700"/>
                  </a:lnTo>
                  <a:lnTo>
                    <a:pt x="10176" y="19670"/>
                  </a:lnTo>
                  <a:lnTo>
                    <a:pt x="10176" y="19507"/>
                  </a:lnTo>
                  <a:lnTo>
                    <a:pt x="10211" y="19462"/>
                  </a:lnTo>
                  <a:lnTo>
                    <a:pt x="10211" y="19373"/>
                  </a:lnTo>
                  <a:lnTo>
                    <a:pt x="10245" y="19344"/>
                  </a:lnTo>
                  <a:lnTo>
                    <a:pt x="10245" y="19299"/>
                  </a:lnTo>
                  <a:lnTo>
                    <a:pt x="10297" y="19254"/>
                  </a:lnTo>
                  <a:lnTo>
                    <a:pt x="10315" y="19210"/>
                  </a:lnTo>
                  <a:lnTo>
                    <a:pt x="10401" y="19180"/>
                  </a:lnTo>
                  <a:lnTo>
                    <a:pt x="10453" y="19165"/>
                  </a:lnTo>
                  <a:lnTo>
                    <a:pt x="10627" y="19106"/>
                  </a:lnTo>
                  <a:lnTo>
                    <a:pt x="10765" y="19061"/>
                  </a:lnTo>
                  <a:lnTo>
                    <a:pt x="10817" y="19061"/>
                  </a:lnTo>
                  <a:lnTo>
                    <a:pt x="10869" y="19047"/>
                  </a:lnTo>
                  <a:lnTo>
                    <a:pt x="10956" y="19017"/>
                  </a:lnTo>
                  <a:lnTo>
                    <a:pt x="11008" y="18972"/>
                  </a:lnTo>
                  <a:lnTo>
                    <a:pt x="11008" y="18943"/>
                  </a:lnTo>
                  <a:lnTo>
                    <a:pt x="11025" y="18928"/>
                  </a:lnTo>
                  <a:lnTo>
                    <a:pt x="11025" y="18898"/>
                  </a:lnTo>
                  <a:lnTo>
                    <a:pt x="11008" y="18883"/>
                  </a:lnTo>
                  <a:lnTo>
                    <a:pt x="11008" y="18854"/>
                  </a:lnTo>
                  <a:lnTo>
                    <a:pt x="10973" y="18809"/>
                  </a:lnTo>
                  <a:lnTo>
                    <a:pt x="10887" y="18661"/>
                  </a:lnTo>
                  <a:lnTo>
                    <a:pt x="10835" y="18497"/>
                  </a:lnTo>
                  <a:lnTo>
                    <a:pt x="10817" y="18453"/>
                  </a:lnTo>
                  <a:lnTo>
                    <a:pt x="10817" y="18438"/>
                  </a:lnTo>
                  <a:lnTo>
                    <a:pt x="10783" y="18393"/>
                  </a:lnTo>
                  <a:lnTo>
                    <a:pt x="10765" y="18364"/>
                  </a:lnTo>
                  <a:lnTo>
                    <a:pt x="10731" y="18364"/>
                  </a:lnTo>
                  <a:lnTo>
                    <a:pt x="10679" y="18319"/>
                  </a:lnTo>
                  <a:lnTo>
                    <a:pt x="10592" y="18319"/>
                  </a:lnTo>
                  <a:lnTo>
                    <a:pt x="10540" y="18334"/>
                  </a:lnTo>
                  <a:lnTo>
                    <a:pt x="10540" y="18364"/>
                  </a:lnTo>
                  <a:lnTo>
                    <a:pt x="10505" y="18393"/>
                  </a:lnTo>
                  <a:lnTo>
                    <a:pt x="10505" y="18408"/>
                  </a:lnTo>
                  <a:lnTo>
                    <a:pt x="10488" y="18438"/>
                  </a:lnTo>
                  <a:lnTo>
                    <a:pt x="10436" y="18438"/>
                  </a:lnTo>
                  <a:lnTo>
                    <a:pt x="10367" y="18408"/>
                  </a:lnTo>
                  <a:lnTo>
                    <a:pt x="10367" y="18393"/>
                  </a:lnTo>
                  <a:lnTo>
                    <a:pt x="10315" y="18364"/>
                  </a:lnTo>
                  <a:lnTo>
                    <a:pt x="10315" y="18275"/>
                  </a:lnTo>
                  <a:lnTo>
                    <a:pt x="10297" y="18245"/>
                  </a:lnTo>
                  <a:lnTo>
                    <a:pt x="10315" y="18200"/>
                  </a:lnTo>
                  <a:lnTo>
                    <a:pt x="10315" y="18156"/>
                  </a:lnTo>
                  <a:lnTo>
                    <a:pt x="10367" y="18126"/>
                  </a:lnTo>
                  <a:lnTo>
                    <a:pt x="10401" y="18082"/>
                  </a:lnTo>
                  <a:lnTo>
                    <a:pt x="10453" y="18037"/>
                  </a:lnTo>
                  <a:lnTo>
                    <a:pt x="10488" y="17993"/>
                  </a:lnTo>
                  <a:lnTo>
                    <a:pt x="10505" y="17963"/>
                  </a:lnTo>
                  <a:lnTo>
                    <a:pt x="10505" y="17755"/>
                  </a:lnTo>
                  <a:lnTo>
                    <a:pt x="10453" y="17681"/>
                  </a:lnTo>
                  <a:lnTo>
                    <a:pt x="10557" y="17503"/>
                  </a:lnTo>
                  <a:lnTo>
                    <a:pt x="10644" y="17399"/>
                  </a:lnTo>
                  <a:lnTo>
                    <a:pt x="10731" y="17280"/>
                  </a:lnTo>
                  <a:lnTo>
                    <a:pt x="10765" y="17235"/>
                  </a:lnTo>
                  <a:lnTo>
                    <a:pt x="10817" y="17221"/>
                  </a:lnTo>
                  <a:lnTo>
                    <a:pt x="10869" y="17161"/>
                  </a:lnTo>
                  <a:lnTo>
                    <a:pt x="10921" y="17117"/>
                  </a:lnTo>
                  <a:lnTo>
                    <a:pt x="10973" y="17102"/>
                  </a:lnTo>
                  <a:lnTo>
                    <a:pt x="11025" y="17072"/>
                  </a:lnTo>
                  <a:lnTo>
                    <a:pt x="11060" y="17057"/>
                  </a:lnTo>
                  <a:lnTo>
                    <a:pt x="11147" y="17057"/>
                  </a:lnTo>
                  <a:lnTo>
                    <a:pt x="11199" y="17102"/>
                  </a:lnTo>
                  <a:lnTo>
                    <a:pt x="11216" y="17102"/>
                  </a:lnTo>
                  <a:lnTo>
                    <a:pt x="11216" y="17161"/>
                  </a:lnTo>
                  <a:lnTo>
                    <a:pt x="11251" y="17221"/>
                  </a:lnTo>
                  <a:lnTo>
                    <a:pt x="11251" y="17280"/>
                  </a:lnTo>
                  <a:lnTo>
                    <a:pt x="11216" y="17310"/>
                  </a:lnTo>
                  <a:lnTo>
                    <a:pt x="11216" y="17339"/>
                  </a:lnTo>
                  <a:lnTo>
                    <a:pt x="11164" y="17354"/>
                  </a:lnTo>
                  <a:lnTo>
                    <a:pt x="11164" y="17384"/>
                  </a:lnTo>
                  <a:lnTo>
                    <a:pt x="11112" y="17399"/>
                  </a:lnTo>
                  <a:lnTo>
                    <a:pt x="11112" y="17443"/>
                  </a:lnTo>
                  <a:lnTo>
                    <a:pt x="11164" y="17473"/>
                  </a:lnTo>
                  <a:lnTo>
                    <a:pt x="11199" y="17518"/>
                  </a:lnTo>
                  <a:lnTo>
                    <a:pt x="11251" y="17562"/>
                  </a:lnTo>
                  <a:lnTo>
                    <a:pt x="11407" y="17607"/>
                  </a:lnTo>
                  <a:lnTo>
                    <a:pt x="11580" y="17681"/>
                  </a:lnTo>
                  <a:lnTo>
                    <a:pt x="11805" y="17755"/>
                  </a:lnTo>
                  <a:lnTo>
                    <a:pt x="11961" y="17800"/>
                  </a:lnTo>
                  <a:lnTo>
                    <a:pt x="12048" y="17829"/>
                  </a:lnTo>
                  <a:lnTo>
                    <a:pt x="12135" y="17829"/>
                  </a:lnTo>
                  <a:lnTo>
                    <a:pt x="12187" y="17844"/>
                  </a:lnTo>
                  <a:lnTo>
                    <a:pt x="12256" y="17844"/>
                  </a:lnTo>
                  <a:lnTo>
                    <a:pt x="12326" y="17829"/>
                  </a:lnTo>
                  <a:lnTo>
                    <a:pt x="12395" y="17829"/>
                  </a:lnTo>
                  <a:lnTo>
                    <a:pt x="12447" y="17800"/>
                  </a:lnTo>
                  <a:lnTo>
                    <a:pt x="12482" y="17770"/>
                  </a:lnTo>
                  <a:lnTo>
                    <a:pt x="12724" y="17770"/>
                  </a:lnTo>
                  <a:lnTo>
                    <a:pt x="12759" y="17800"/>
                  </a:lnTo>
                  <a:lnTo>
                    <a:pt x="12863" y="17829"/>
                  </a:lnTo>
                  <a:lnTo>
                    <a:pt x="12950" y="17874"/>
                  </a:lnTo>
                  <a:lnTo>
                    <a:pt x="13036" y="17889"/>
                  </a:lnTo>
                  <a:lnTo>
                    <a:pt x="13106" y="17889"/>
                  </a:lnTo>
                  <a:lnTo>
                    <a:pt x="13140" y="17918"/>
                  </a:lnTo>
                  <a:lnTo>
                    <a:pt x="13244" y="17918"/>
                  </a:lnTo>
                  <a:lnTo>
                    <a:pt x="13296" y="17889"/>
                  </a:lnTo>
                  <a:lnTo>
                    <a:pt x="13418" y="17874"/>
                  </a:lnTo>
                  <a:lnTo>
                    <a:pt x="13522" y="17829"/>
                  </a:lnTo>
                  <a:lnTo>
                    <a:pt x="13695" y="17711"/>
                  </a:lnTo>
                  <a:lnTo>
                    <a:pt x="13747" y="17666"/>
                  </a:lnTo>
                  <a:lnTo>
                    <a:pt x="13903" y="17443"/>
                  </a:lnTo>
                  <a:lnTo>
                    <a:pt x="14094" y="17443"/>
                  </a:lnTo>
                  <a:lnTo>
                    <a:pt x="14146" y="17354"/>
                  </a:lnTo>
                  <a:lnTo>
                    <a:pt x="14180" y="17280"/>
                  </a:lnTo>
                  <a:lnTo>
                    <a:pt x="14232" y="17221"/>
                  </a:lnTo>
                  <a:lnTo>
                    <a:pt x="14267" y="17117"/>
                  </a:lnTo>
                  <a:lnTo>
                    <a:pt x="14284" y="17057"/>
                  </a:lnTo>
                  <a:lnTo>
                    <a:pt x="14354" y="16909"/>
                  </a:lnTo>
                  <a:lnTo>
                    <a:pt x="14406" y="16864"/>
                  </a:lnTo>
                  <a:lnTo>
                    <a:pt x="14423" y="16790"/>
                  </a:lnTo>
                  <a:lnTo>
                    <a:pt x="14458" y="16775"/>
                  </a:lnTo>
                  <a:lnTo>
                    <a:pt x="14544" y="16701"/>
                  </a:lnTo>
                  <a:lnTo>
                    <a:pt x="14614" y="16671"/>
                  </a:lnTo>
                  <a:lnTo>
                    <a:pt x="14735" y="16627"/>
                  </a:lnTo>
                  <a:lnTo>
                    <a:pt x="14839" y="16612"/>
                  </a:lnTo>
                  <a:lnTo>
                    <a:pt x="14926" y="16553"/>
                  </a:lnTo>
                  <a:lnTo>
                    <a:pt x="14943" y="16538"/>
                  </a:lnTo>
                  <a:lnTo>
                    <a:pt x="14995" y="16508"/>
                  </a:lnTo>
                  <a:lnTo>
                    <a:pt x="15030" y="16493"/>
                  </a:lnTo>
                  <a:lnTo>
                    <a:pt x="15082" y="16449"/>
                  </a:lnTo>
                  <a:lnTo>
                    <a:pt x="15117" y="16374"/>
                  </a:lnTo>
                  <a:lnTo>
                    <a:pt x="15169" y="16300"/>
                  </a:lnTo>
                  <a:lnTo>
                    <a:pt x="15186" y="16226"/>
                  </a:lnTo>
                  <a:lnTo>
                    <a:pt x="15221" y="16167"/>
                  </a:lnTo>
                  <a:lnTo>
                    <a:pt x="15307" y="15944"/>
                  </a:lnTo>
                  <a:lnTo>
                    <a:pt x="15394" y="15766"/>
                  </a:lnTo>
                  <a:lnTo>
                    <a:pt x="15446" y="15677"/>
                  </a:lnTo>
                  <a:lnTo>
                    <a:pt x="15463" y="15573"/>
                  </a:lnTo>
                  <a:lnTo>
                    <a:pt x="15515" y="15499"/>
                  </a:lnTo>
                  <a:lnTo>
                    <a:pt x="15602" y="15439"/>
                  </a:lnTo>
                  <a:lnTo>
                    <a:pt x="15689" y="15365"/>
                  </a:lnTo>
                  <a:lnTo>
                    <a:pt x="15741" y="15335"/>
                  </a:lnTo>
                  <a:lnTo>
                    <a:pt x="15793" y="15320"/>
                  </a:lnTo>
                  <a:lnTo>
                    <a:pt x="16105" y="15320"/>
                  </a:lnTo>
                  <a:lnTo>
                    <a:pt x="16157" y="15335"/>
                  </a:lnTo>
                  <a:lnTo>
                    <a:pt x="16243" y="15365"/>
                  </a:lnTo>
                  <a:lnTo>
                    <a:pt x="16365" y="15409"/>
                  </a:lnTo>
                  <a:lnTo>
                    <a:pt x="16486" y="15439"/>
                  </a:lnTo>
                  <a:lnTo>
                    <a:pt x="17023" y="15439"/>
                  </a:lnTo>
                  <a:lnTo>
                    <a:pt x="17197" y="15558"/>
                  </a:lnTo>
                  <a:lnTo>
                    <a:pt x="17301" y="15573"/>
                  </a:lnTo>
                  <a:lnTo>
                    <a:pt x="17387" y="15602"/>
                  </a:lnTo>
                  <a:lnTo>
                    <a:pt x="17491" y="15617"/>
                  </a:lnTo>
                  <a:lnTo>
                    <a:pt x="17908" y="15617"/>
                  </a:lnTo>
                  <a:lnTo>
                    <a:pt x="18012" y="15647"/>
                  </a:lnTo>
                  <a:lnTo>
                    <a:pt x="18098" y="15677"/>
                  </a:lnTo>
                  <a:lnTo>
                    <a:pt x="18150" y="15692"/>
                  </a:lnTo>
                  <a:lnTo>
                    <a:pt x="18202" y="15721"/>
                  </a:lnTo>
                  <a:lnTo>
                    <a:pt x="18254" y="15736"/>
                  </a:lnTo>
                  <a:lnTo>
                    <a:pt x="18324" y="15766"/>
                  </a:lnTo>
                  <a:lnTo>
                    <a:pt x="18376" y="15810"/>
                  </a:lnTo>
                  <a:lnTo>
                    <a:pt x="18480" y="15855"/>
                  </a:lnTo>
                  <a:lnTo>
                    <a:pt x="18584" y="15929"/>
                  </a:lnTo>
                  <a:lnTo>
                    <a:pt x="18653" y="15929"/>
                  </a:lnTo>
                  <a:lnTo>
                    <a:pt x="18722" y="15944"/>
                  </a:lnTo>
                  <a:lnTo>
                    <a:pt x="18809" y="15974"/>
                  </a:lnTo>
                  <a:lnTo>
                    <a:pt x="18913" y="15974"/>
                  </a:lnTo>
                  <a:lnTo>
                    <a:pt x="18982" y="15944"/>
                  </a:lnTo>
                  <a:lnTo>
                    <a:pt x="19034" y="15929"/>
                  </a:lnTo>
                  <a:lnTo>
                    <a:pt x="19086" y="15899"/>
                  </a:lnTo>
                  <a:lnTo>
                    <a:pt x="19173" y="15840"/>
                  </a:lnTo>
                  <a:lnTo>
                    <a:pt x="19242" y="15766"/>
                  </a:lnTo>
                  <a:lnTo>
                    <a:pt x="19381" y="15647"/>
                  </a:lnTo>
                  <a:lnTo>
                    <a:pt x="19433" y="15617"/>
                  </a:lnTo>
                  <a:lnTo>
                    <a:pt x="19520" y="15602"/>
                  </a:lnTo>
                  <a:lnTo>
                    <a:pt x="19572" y="15573"/>
                  </a:lnTo>
                  <a:lnTo>
                    <a:pt x="19658" y="15558"/>
                  </a:lnTo>
                  <a:lnTo>
                    <a:pt x="19797" y="15558"/>
                  </a:lnTo>
                  <a:lnTo>
                    <a:pt x="19814" y="15573"/>
                  </a:lnTo>
                  <a:lnTo>
                    <a:pt x="19884" y="15602"/>
                  </a:lnTo>
                  <a:lnTo>
                    <a:pt x="19936" y="15617"/>
                  </a:lnTo>
                  <a:lnTo>
                    <a:pt x="19988" y="15677"/>
                  </a:lnTo>
                  <a:lnTo>
                    <a:pt x="20040" y="15721"/>
                  </a:lnTo>
                  <a:lnTo>
                    <a:pt x="20126" y="15766"/>
                  </a:lnTo>
                  <a:lnTo>
                    <a:pt x="20144" y="15766"/>
                  </a:lnTo>
                  <a:lnTo>
                    <a:pt x="20178" y="15781"/>
                  </a:lnTo>
                  <a:lnTo>
                    <a:pt x="20230" y="15810"/>
                  </a:lnTo>
                  <a:lnTo>
                    <a:pt x="20265" y="15810"/>
                  </a:lnTo>
                  <a:lnTo>
                    <a:pt x="20265" y="15766"/>
                  </a:lnTo>
                  <a:lnTo>
                    <a:pt x="20283" y="15721"/>
                  </a:lnTo>
                  <a:lnTo>
                    <a:pt x="20283" y="15692"/>
                  </a:lnTo>
                  <a:lnTo>
                    <a:pt x="20317" y="15677"/>
                  </a:lnTo>
                  <a:lnTo>
                    <a:pt x="20352" y="15617"/>
                  </a:lnTo>
                  <a:lnTo>
                    <a:pt x="20404" y="15573"/>
                  </a:lnTo>
                  <a:lnTo>
                    <a:pt x="20456" y="15558"/>
                  </a:lnTo>
                  <a:lnTo>
                    <a:pt x="20543" y="15499"/>
                  </a:lnTo>
                  <a:lnTo>
                    <a:pt x="20612" y="15484"/>
                  </a:lnTo>
                  <a:lnTo>
                    <a:pt x="20733" y="15454"/>
                  </a:lnTo>
                  <a:lnTo>
                    <a:pt x="20837" y="15409"/>
                  </a:lnTo>
                  <a:lnTo>
                    <a:pt x="20941" y="15395"/>
                  </a:lnTo>
                  <a:lnTo>
                    <a:pt x="21028" y="15365"/>
                  </a:lnTo>
                  <a:lnTo>
                    <a:pt x="21063" y="15335"/>
                  </a:lnTo>
                  <a:lnTo>
                    <a:pt x="21115" y="15320"/>
                  </a:lnTo>
                  <a:lnTo>
                    <a:pt x="21167" y="15291"/>
                  </a:lnTo>
                  <a:lnTo>
                    <a:pt x="21219" y="15246"/>
                  </a:lnTo>
                  <a:lnTo>
                    <a:pt x="21253" y="15202"/>
                  </a:lnTo>
                  <a:lnTo>
                    <a:pt x="21271" y="15172"/>
                  </a:lnTo>
                  <a:lnTo>
                    <a:pt x="21305" y="15127"/>
                  </a:lnTo>
                  <a:lnTo>
                    <a:pt x="21305" y="14949"/>
                  </a:lnTo>
                  <a:lnTo>
                    <a:pt x="21219" y="14949"/>
                  </a:lnTo>
                  <a:lnTo>
                    <a:pt x="21115" y="14920"/>
                  </a:lnTo>
                  <a:lnTo>
                    <a:pt x="21063" y="14890"/>
                  </a:lnTo>
                  <a:lnTo>
                    <a:pt x="20976" y="14875"/>
                  </a:lnTo>
                  <a:lnTo>
                    <a:pt x="20803" y="14786"/>
                  </a:lnTo>
                  <a:lnTo>
                    <a:pt x="20751" y="14756"/>
                  </a:lnTo>
                  <a:lnTo>
                    <a:pt x="20699" y="14682"/>
                  </a:lnTo>
                  <a:lnTo>
                    <a:pt x="20664" y="14638"/>
                  </a:lnTo>
                  <a:lnTo>
                    <a:pt x="20612" y="14563"/>
                  </a:lnTo>
                  <a:lnTo>
                    <a:pt x="20595" y="14474"/>
                  </a:lnTo>
                  <a:lnTo>
                    <a:pt x="20543" y="14400"/>
                  </a:lnTo>
                  <a:lnTo>
                    <a:pt x="20543" y="14341"/>
                  </a:lnTo>
                  <a:lnTo>
                    <a:pt x="20508" y="14266"/>
                  </a:lnTo>
                  <a:lnTo>
                    <a:pt x="20473" y="14177"/>
                  </a:lnTo>
                  <a:lnTo>
                    <a:pt x="20473" y="14103"/>
                  </a:lnTo>
                  <a:close/>
                  <a:moveTo>
                    <a:pt x="20473" y="14103"/>
                  </a:moveTo>
                  <a:close/>
                  <a:moveTo>
                    <a:pt x="17405" y="727"/>
                  </a:moveTo>
                  <a:lnTo>
                    <a:pt x="17405" y="876"/>
                  </a:lnTo>
                  <a:lnTo>
                    <a:pt x="17439" y="891"/>
                  </a:lnTo>
                  <a:lnTo>
                    <a:pt x="17474" y="920"/>
                  </a:lnTo>
                  <a:lnTo>
                    <a:pt x="17543" y="920"/>
                  </a:lnTo>
                  <a:lnTo>
                    <a:pt x="17613" y="891"/>
                  </a:lnTo>
                  <a:lnTo>
                    <a:pt x="17665" y="876"/>
                  </a:lnTo>
                  <a:lnTo>
                    <a:pt x="17682" y="846"/>
                  </a:lnTo>
                  <a:lnTo>
                    <a:pt x="17717" y="831"/>
                  </a:lnTo>
                  <a:lnTo>
                    <a:pt x="17717" y="802"/>
                  </a:lnTo>
                  <a:lnTo>
                    <a:pt x="17630" y="802"/>
                  </a:lnTo>
                  <a:lnTo>
                    <a:pt x="17578" y="772"/>
                  </a:lnTo>
                  <a:lnTo>
                    <a:pt x="17543" y="772"/>
                  </a:lnTo>
                  <a:lnTo>
                    <a:pt x="17474" y="757"/>
                  </a:lnTo>
                  <a:lnTo>
                    <a:pt x="17405" y="727"/>
                  </a:lnTo>
                  <a:close/>
                  <a:moveTo>
                    <a:pt x="16399" y="148"/>
                  </a:moveTo>
                  <a:lnTo>
                    <a:pt x="16399" y="0"/>
                  </a:lnTo>
                  <a:lnTo>
                    <a:pt x="16070" y="0"/>
                  </a:lnTo>
                  <a:lnTo>
                    <a:pt x="16018" y="30"/>
                  </a:lnTo>
                  <a:lnTo>
                    <a:pt x="15931" y="74"/>
                  </a:lnTo>
                  <a:lnTo>
                    <a:pt x="15914" y="104"/>
                  </a:lnTo>
                  <a:lnTo>
                    <a:pt x="15879" y="119"/>
                  </a:lnTo>
                  <a:lnTo>
                    <a:pt x="15793" y="193"/>
                  </a:lnTo>
                  <a:lnTo>
                    <a:pt x="15793" y="386"/>
                  </a:lnTo>
                  <a:lnTo>
                    <a:pt x="15827" y="386"/>
                  </a:lnTo>
                  <a:lnTo>
                    <a:pt x="15879" y="431"/>
                  </a:lnTo>
                  <a:lnTo>
                    <a:pt x="15966" y="431"/>
                  </a:lnTo>
                  <a:lnTo>
                    <a:pt x="15983" y="445"/>
                  </a:lnTo>
                  <a:lnTo>
                    <a:pt x="16157" y="445"/>
                  </a:lnTo>
                  <a:lnTo>
                    <a:pt x="16261" y="431"/>
                  </a:lnTo>
                  <a:lnTo>
                    <a:pt x="16451" y="431"/>
                  </a:lnTo>
                  <a:lnTo>
                    <a:pt x="16503" y="445"/>
                  </a:lnTo>
                  <a:lnTo>
                    <a:pt x="16503" y="312"/>
                  </a:lnTo>
                  <a:lnTo>
                    <a:pt x="16451" y="312"/>
                  </a:lnTo>
                  <a:lnTo>
                    <a:pt x="16399" y="282"/>
                  </a:lnTo>
                  <a:lnTo>
                    <a:pt x="16365" y="282"/>
                  </a:lnTo>
                  <a:lnTo>
                    <a:pt x="16313" y="238"/>
                  </a:lnTo>
                  <a:lnTo>
                    <a:pt x="16365" y="238"/>
                  </a:lnTo>
                  <a:lnTo>
                    <a:pt x="16365" y="193"/>
                  </a:lnTo>
                  <a:lnTo>
                    <a:pt x="16399" y="148"/>
                  </a:lnTo>
                  <a:close/>
                  <a:moveTo>
                    <a:pt x="18653" y="1618"/>
                  </a:moveTo>
                  <a:lnTo>
                    <a:pt x="18618" y="1618"/>
                  </a:lnTo>
                  <a:lnTo>
                    <a:pt x="18618" y="1663"/>
                  </a:lnTo>
                  <a:lnTo>
                    <a:pt x="18584" y="1663"/>
                  </a:lnTo>
                  <a:lnTo>
                    <a:pt x="18584" y="1692"/>
                  </a:lnTo>
                  <a:lnTo>
                    <a:pt x="18532" y="1707"/>
                  </a:lnTo>
                  <a:lnTo>
                    <a:pt x="18393" y="1767"/>
                  </a:lnTo>
                  <a:lnTo>
                    <a:pt x="18341" y="1781"/>
                  </a:lnTo>
                  <a:lnTo>
                    <a:pt x="18324" y="1811"/>
                  </a:lnTo>
                  <a:lnTo>
                    <a:pt x="18324" y="1826"/>
                  </a:lnTo>
                  <a:lnTo>
                    <a:pt x="18289" y="1826"/>
                  </a:lnTo>
                  <a:lnTo>
                    <a:pt x="18289" y="1900"/>
                  </a:lnTo>
                  <a:lnTo>
                    <a:pt x="18376" y="1974"/>
                  </a:lnTo>
                  <a:lnTo>
                    <a:pt x="18480" y="1974"/>
                  </a:lnTo>
                  <a:lnTo>
                    <a:pt x="18566" y="1945"/>
                  </a:lnTo>
                  <a:lnTo>
                    <a:pt x="18653" y="1930"/>
                  </a:lnTo>
                  <a:lnTo>
                    <a:pt x="18722" y="1871"/>
                  </a:lnTo>
                  <a:lnTo>
                    <a:pt x="18809" y="1856"/>
                  </a:lnTo>
                  <a:lnTo>
                    <a:pt x="18948" y="1737"/>
                  </a:lnTo>
                  <a:lnTo>
                    <a:pt x="18948" y="1692"/>
                  </a:lnTo>
                  <a:lnTo>
                    <a:pt x="18913" y="1663"/>
                  </a:lnTo>
                  <a:lnTo>
                    <a:pt x="18861" y="1663"/>
                  </a:lnTo>
                  <a:lnTo>
                    <a:pt x="18844" y="1648"/>
                  </a:lnTo>
                  <a:lnTo>
                    <a:pt x="18774" y="1618"/>
                  </a:lnTo>
                  <a:lnTo>
                    <a:pt x="18653" y="16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5" name="Фигура">
              <a:extLst>
                <a:ext uri="{FF2B5EF4-FFF2-40B4-BE49-F238E27FC236}">
                  <a16:creationId xmlns:a16="http://schemas.microsoft.com/office/drawing/2014/main" id="{3C6BB9F4-3923-ED49-86E1-E250E9495F17}"/>
                </a:ext>
              </a:extLst>
            </p:cNvPr>
            <p:cNvSpPr/>
            <p:nvPr/>
          </p:nvSpPr>
          <p:spPr>
            <a:xfrm>
              <a:off x="6715126" y="1069976"/>
              <a:ext cx="3757613" cy="493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6" y="14780"/>
                  </a:moveTo>
                  <a:lnTo>
                    <a:pt x="12995" y="14766"/>
                  </a:lnTo>
                  <a:lnTo>
                    <a:pt x="13059" y="14766"/>
                  </a:lnTo>
                  <a:lnTo>
                    <a:pt x="13077" y="14787"/>
                  </a:lnTo>
                  <a:lnTo>
                    <a:pt x="13104" y="14787"/>
                  </a:lnTo>
                  <a:lnTo>
                    <a:pt x="13104" y="14648"/>
                  </a:lnTo>
                  <a:lnTo>
                    <a:pt x="13059" y="14675"/>
                  </a:lnTo>
                  <a:lnTo>
                    <a:pt x="12976" y="14780"/>
                  </a:lnTo>
                  <a:close/>
                  <a:moveTo>
                    <a:pt x="14948" y="18065"/>
                  </a:moveTo>
                  <a:lnTo>
                    <a:pt x="14875" y="18120"/>
                  </a:lnTo>
                  <a:lnTo>
                    <a:pt x="14838" y="18197"/>
                  </a:lnTo>
                  <a:lnTo>
                    <a:pt x="14792" y="18280"/>
                  </a:lnTo>
                  <a:lnTo>
                    <a:pt x="14738" y="18357"/>
                  </a:lnTo>
                  <a:lnTo>
                    <a:pt x="14692" y="18440"/>
                  </a:lnTo>
                  <a:lnTo>
                    <a:pt x="14637" y="18523"/>
                  </a:lnTo>
                  <a:lnTo>
                    <a:pt x="14592" y="18600"/>
                  </a:lnTo>
                  <a:lnTo>
                    <a:pt x="14537" y="18669"/>
                  </a:lnTo>
                  <a:lnTo>
                    <a:pt x="14491" y="18732"/>
                  </a:lnTo>
                  <a:lnTo>
                    <a:pt x="14437" y="18787"/>
                  </a:lnTo>
                  <a:lnTo>
                    <a:pt x="14373" y="18843"/>
                  </a:lnTo>
                  <a:lnTo>
                    <a:pt x="14300" y="18884"/>
                  </a:lnTo>
                  <a:lnTo>
                    <a:pt x="14245" y="18940"/>
                  </a:lnTo>
                  <a:lnTo>
                    <a:pt x="14190" y="18975"/>
                  </a:lnTo>
                  <a:lnTo>
                    <a:pt x="14117" y="19009"/>
                  </a:lnTo>
                  <a:lnTo>
                    <a:pt x="14090" y="19030"/>
                  </a:lnTo>
                  <a:lnTo>
                    <a:pt x="14053" y="19037"/>
                  </a:lnTo>
                  <a:lnTo>
                    <a:pt x="13998" y="19058"/>
                  </a:lnTo>
                  <a:lnTo>
                    <a:pt x="13953" y="19058"/>
                  </a:lnTo>
                  <a:lnTo>
                    <a:pt x="13944" y="19072"/>
                  </a:lnTo>
                  <a:lnTo>
                    <a:pt x="13852" y="19072"/>
                  </a:lnTo>
                  <a:lnTo>
                    <a:pt x="13825" y="19058"/>
                  </a:lnTo>
                  <a:lnTo>
                    <a:pt x="13816" y="19058"/>
                  </a:lnTo>
                  <a:lnTo>
                    <a:pt x="13779" y="19051"/>
                  </a:lnTo>
                  <a:lnTo>
                    <a:pt x="13752" y="19037"/>
                  </a:lnTo>
                  <a:lnTo>
                    <a:pt x="13743" y="19030"/>
                  </a:lnTo>
                  <a:lnTo>
                    <a:pt x="13725" y="19009"/>
                  </a:lnTo>
                  <a:lnTo>
                    <a:pt x="13716" y="18982"/>
                  </a:lnTo>
                  <a:lnTo>
                    <a:pt x="13606" y="18829"/>
                  </a:lnTo>
                  <a:lnTo>
                    <a:pt x="13551" y="18725"/>
                  </a:lnTo>
                  <a:lnTo>
                    <a:pt x="13542" y="18711"/>
                  </a:lnTo>
                  <a:lnTo>
                    <a:pt x="13524" y="18697"/>
                  </a:lnTo>
                  <a:lnTo>
                    <a:pt x="13506" y="18690"/>
                  </a:lnTo>
                  <a:lnTo>
                    <a:pt x="13497" y="18669"/>
                  </a:lnTo>
                  <a:lnTo>
                    <a:pt x="13469" y="18669"/>
                  </a:lnTo>
                  <a:lnTo>
                    <a:pt x="13433" y="18655"/>
                  </a:lnTo>
                  <a:lnTo>
                    <a:pt x="13405" y="18655"/>
                  </a:lnTo>
                  <a:lnTo>
                    <a:pt x="13369" y="18641"/>
                  </a:lnTo>
                  <a:lnTo>
                    <a:pt x="13433" y="18537"/>
                  </a:lnTo>
                  <a:lnTo>
                    <a:pt x="13451" y="18502"/>
                  </a:lnTo>
                  <a:lnTo>
                    <a:pt x="13433" y="18523"/>
                  </a:lnTo>
                  <a:lnTo>
                    <a:pt x="13405" y="18600"/>
                  </a:lnTo>
                  <a:lnTo>
                    <a:pt x="13396" y="18620"/>
                  </a:lnTo>
                  <a:lnTo>
                    <a:pt x="13369" y="18641"/>
                  </a:lnTo>
                  <a:lnTo>
                    <a:pt x="13195" y="18641"/>
                  </a:lnTo>
                  <a:lnTo>
                    <a:pt x="13122" y="18634"/>
                  </a:lnTo>
                  <a:lnTo>
                    <a:pt x="12703" y="18634"/>
                  </a:lnTo>
                  <a:lnTo>
                    <a:pt x="12648" y="18641"/>
                  </a:lnTo>
                  <a:lnTo>
                    <a:pt x="12584" y="18655"/>
                  </a:lnTo>
                  <a:lnTo>
                    <a:pt x="12548" y="18669"/>
                  </a:lnTo>
                  <a:lnTo>
                    <a:pt x="12456" y="18711"/>
                  </a:lnTo>
                  <a:lnTo>
                    <a:pt x="12356" y="18752"/>
                  </a:lnTo>
                  <a:lnTo>
                    <a:pt x="12329" y="18773"/>
                  </a:lnTo>
                  <a:lnTo>
                    <a:pt x="12283" y="18801"/>
                  </a:lnTo>
                  <a:lnTo>
                    <a:pt x="12237" y="18808"/>
                  </a:lnTo>
                  <a:lnTo>
                    <a:pt x="12201" y="18822"/>
                  </a:lnTo>
                  <a:lnTo>
                    <a:pt x="12164" y="18829"/>
                  </a:lnTo>
                  <a:lnTo>
                    <a:pt x="12055" y="18829"/>
                  </a:lnTo>
                  <a:lnTo>
                    <a:pt x="12027" y="18822"/>
                  </a:lnTo>
                  <a:lnTo>
                    <a:pt x="11991" y="18808"/>
                  </a:lnTo>
                  <a:lnTo>
                    <a:pt x="11963" y="18801"/>
                  </a:lnTo>
                  <a:lnTo>
                    <a:pt x="11909" y="18773"/>
                  </a:lnTo>
                  <a:lnTo>
                    <a:pt x="11863" y="18752"/>
                  </a:lnTo>
                  <a:lnTo>
                    <a:pt x="11827" y="18725"/>
                  </a:lnTo>
                  <a:lnTo>
                    <a:pt x="11708" y="18655"/>
                  </a:lnTo>
                  <a:lnTo>
                    <a:pt x="11589" y="18565"/>
                  </a:lnTo>
                  <a:lnTo>
                    <a:pt x="11343" y="18370"/>
                  </a:lnTo>
                  <a:lnTo>
                    <a:pt x="11069" y="18148"/>
                  </a:lnTo>
                  <a:lnTo>
                    <a:pt x="10932" y="18051"/>
                  </a:lnTo>
                  <a:lnTo>
                    <a:pt x="10722" y="17891"/>
                  </a:lnTo>
                  <a:lnTo>
                    <a:pt x="10640" y="17843"/>
                  </a:lnTo>
                  <a:lnTo>
                    <a:pt x="10494" y="17759"/>
                  </a:lnTo>
                  <a:lnTo>
                    <a:pt x="10421" y="17711"/>
                  </a:lnTo>
                  <a:lnTo>
                    <a:pt x="10348" y="17683"/>
                  </a:lnTo>
                  <a:lnTo>
                    <a:pt x="10275" y="17648"/>
                  </a:lnTo>
                  <a:lnTo>
                    <a:pt x="10211" y="17627"/>
                  </a:lnTo>
                  <a:lnTo>
                    <a:pt x="10138" y="17593"/>
                  </a:lnTo>
                  <a:lnTo>
                    <a:pt x="10065" y="17579"/>
                  </a:lnTo>
                  <a:lnTo>
                    <a:pt x="9992" y="17572"/>
                  </a:lnTo>
                  <a:lnTo>
                    <a:pt x="9919" y="17551"/>
                  </a:lnTo>
                  <a:lnTo>
                    <a:pt x="9874" y="17551"/>
                  </a:lnTo>
                  <a:lnTo>
                    <a:pt x="9846" y="17572"/>
                  </a:lnTo>
                  <a:lnTo>
                    <a:pt x="9801" y="17579"/>
                  </a:lnTo>
                  <a:lnTo>
                    <a:pt x="9746" y="17606"/>
                  </a:lnTo>
                  <a:lnTo>
                    <a:pt x="9691" y="17606"/>
                  </a:lnTo>
                  <a:lnTo>
                    <a:pt x="9646" y="17627"/>
                  </a:lnTo>
                  <a:lnTo>
                    <a:pt x="9591" y="17627"/>
                  </a:lnTo>
                  <a:lnTo>
                    <a:pt x="9518" y="17634"/>
                  </a:lnTo>
                  <a:lnTo>
                    <a:pt x="9445" y="17648"/>
                  </a:lnTo>
                  <a:lnTo>
                    <a:pt x="9344" y="17662"/>
                  </a:lnTo>
                  <a:lnTo>
                    <a:pt x="9244" y="17669"/>
                  </a:lnTo>
                  <a:lnTo>
                    <a:pt x="9116" y="17669"/>
                  </a:lnTo>
                  <a:lnTo>
                    <a:pt x="9071" y="17683"/>
                  </a:lnTo>
                  <a:lnTo>
                    <a:pt x="9007" y="17690"/>
                  </a:lnTo>
                  <a:lnTo>
                    <a:pt x="8806" y="17766"/>
                  </a:lnTo>
                  <a:lnTo>
                    <a:pt x="8733" y="17801"/>
                  </a:lnTo>
                  <a:lnTo>
                    <a:pt x="8651" y="17836"/>
                  </a:lnTo>
                  <a:lnTo>
                    <a:pt x="8578" y="17877"/>
                  </a:lnTo>
                  <a:lnTo>
                    <a:pt x="8560" y="17863"/>
                  </a:lnTo>
                  <a:lnTo>
                    <a:pt x="8532" y="17836"/>
                  </a:lnTo>
                  <a:lnTo>
                    <a:pt x="8505" y="17801"/>
                  </a:lnTo>
                  <a:lnTo>
                    <a:pt x="8496" y="17780"/>
                  </a:lnTo>
                  <a:lnTo>
                    <a:pt x="8459" y="17766"/>
                  </a:lnTo>
                  <a:lnTo>
                    <a:pt x="8432" y="17745"/>
                  </a:lnTo>
                  <a:lnTo>
                    <a:pt x="8405" y="17738"/>
                  </a:lnTo>
                  <a:lnTo>
                    <a:pt x="8395" y="17711"/>
                  </a:lnTo>
                  <a:lnTo>
                    <a:pt x="8359" y="17704"/>
                  </a:lnTo>
                  <a:lnTo>
                    <a:pt x="8322" y="17648"/>
                  </a:lnTo>
                  <a:lnTo>
                    <a:pt x="8259" y="17606"/>
                  </a:lnTo>
                  <a:lnTo>
                    <a:pt x="8222" y="17579"/>
                  </a:lnTo>
                  <a:lnTo>
                    <a:pt x="8204" y="17558"/>
                  </a:lnTo>
                  <a:lnTo>
                    <a:pt x="8204" y="17551"/>
                  </a:lnTo>
                  <a:lnTo>
                    <a:pt x="8186" y="17551"/>
                  </a:lnTo>
                  <a:lnTo>
                    <a:pt x="8186" y="17516"/>
                  </a:lnTo>
                  <a:lnTo>
                    <a:pt x="8204" y="17502"/>
                  </a:lnTo>
                  <a:lnTo>
                    <a:pt x="8222" y="17481"/>
                  </a:lnTo>
                  <a:lnTo>
                    <a:pt x="8259" y="17481"/>
                  </a:lnTo>
                  <a:lnTo>
                    <a:pt x="8277" y="17474"/>
                  </a:lnTo>
                  <a:lnTo>
                    <a:pt x="8286" y="17461"/>
                  </a:lnTo>
                  <a:lnTo>
                    <a:pt x="8304" y="17461"/>
                  </a:lnTo>
                  <a:lnTo>
                    <a:pt x="8322" y="17454"/>
                  </a:lnTo>
                  <a:lnTo>
                    <a:pt x="8322" y="17426"/>
                  </a:lnTo>
                  <a:lnTo>
                    <a:pt x="8304" y="17405"/>
                  </a:lnTo>
                  <a:lnTo>
                    <a:pt x="8286" y="17398"/>
                  </a:lnTo>
                  <a:lnTo>
                    <a:pt x="8259" y="17377"/>
                  </a:lnTo>
                  <a:lnTo>
                    <a:pt x="8222" y="17363"/>
                  </a:lnTo>
                  <a:lnTo>
                    <a:pt x="8176" y="17322"/>
                  </a:lnTo>
                  <a:lnTo>
                    <a:pt x="8131" y="17308"/>
                  </a:lnTo>
                  <a:lnTo>
                    <a:pt x="8103" y="17287"/>
                  </a:lnTo>
                  <a:lnTo>
                    <a:pt x="8103" y="17252"/>
                  </a:lnTo>
                  <a:lnTo>
                    <a:pt x="8113" y="17231"/>
                  </a:lnTo>
                  <a:lnTo>
                    <a:pt x="8131" y="17217"/>
                  </a:lnTo>
                  <a:lnTo>
                    <a:pt x="8113" y="17197"/>
                  </a:lnTo>
                  <a:lnTo>
                    <a:pt x="8103" y="17169"/>
                  </a:lnTo>
                  <a:lnTo>
                    <a:pt x="8103" y="17134"/>
                  </a:lnTo>
                  <a:lnTo>
                    <a:pt x="8076" y="17113"/>
                  </a:lnTo>
                  <a:lnTo>
                    <a:pt x="8058" y="17079"/>
                  </a:lnTo>
                  <a:lnTo>
                    <a:pt x="8012" y="17037"/>
                  </a:lnTo>
                  <a:lnTo>
                    <a:pt x="8003" y="17002"/>
                  </a:lnTo>
                  <a:lnTo>
                    <a:pt x="7976" y="16967"/>
                  </a:lnTo>
                  <a:lnTo>
                    <a:pt x="7948" y="16947"/>
                  </a:lnTo>
                  <a:lnTo>
                    <a:pt x="7930" y="16926"/>
                  </a:lnTo>
                  <a:lnTo>
                    <a:pt x="7912" y="16912"/>
                  </a:lnTo>
                  <a:lnTo>
                    <a:pt x="7884" y="16912"/>
                  </a:lnTo>
                  <a:lnTo>
                    <a:pt x="7875" y="16926"/>
                  </a:lnTo>
                  <a:lnTo>
                    <a:pt x="7857" y="16933"/>
                  </a:lnTo>
                  <a:lnTo>
                    <a:pt x="7839" y="16933"/>
                  </a:lnTo>
                  <a:lnTo>
                    <a:pt x="7830" y="16947"/>
                  </a:lnTo>
                  <a:lnTo>
                    <a:pt x="7830" y="16961"/>
                  </a:lnTo>
                  <a:lnTo>
                    <a:pt x="7802" y="16967"/>
                  </a:lnTo>
                  <a:lnTo>
                    <a:pt x="7784" y="16981"/>
                  </a:lnTo>
                  <a:lnTo>
                    <a:pt x="7757" y="16981"/>
                  </a:lnTo>
                  <a:lnTo>
                    <a:pt x="7757" y="16967"/>
                  </a:lnTo>
                  <a:lnTo>
                    <a:pt x="7738" y="16967"/>
                  </a:lnTo>
                  <a:lnTo>
                    <a:pt x="7711" y="16961"/>
                  </a:lnTo>
                  <a:lnTo>
                    <a:pt x="7702" y="16933"/>
                  </a:lnTo>
                  <a:lnTo>
                    <a:pt x="7638" y="16884"/>
                  </a:lnTo>
                  <a:lnTo>
                    <a:pt x="7629" y="16849"/>
                  </a:lnTo>
                  <a:lnTo>
                    <a:pt x="7611" y="16829"/>
                  </a:lnTo>
                  <a:lnTo>
                    <a:pt x="7583" y="16815"/>
                  </a:lnTo>
                  <a:lnTo>
                    <a:pt x="7565" y="16801"/>
                  </a:lnTo>
                  <a:lnTo>
                    <a:pt x="7538" y="16801"/>
                  </a:lnTo>
                  <a:lnTo>
                    <a:pt x="7529" y="16815"/>
                  </a:lnTo>
                  <a:lnTo>
                    <a:pt x="7501" y="16829"/>
                  </a:lnTo>
                  <a:lnTo>
                    <a:pt x="7483" y="16829"/>
                  </a:lnTo>
                  <a:lnTo>
                    <a:pt x="7437" y="16856"/>
                  </a:lnTo>
                  <a:lnTo>
                    <a:pt x="7392" y="16891"/>
                  </a:lnTo>
                  <a:lnTo>
                    <a:pt x="7355" y="16912"/>
                  </a:lnTo>
                  <a:lnTo>
                    <a:pt x="7337" y="16926"/>
                  </a:lnTo>
                  <a:lnTo>
                    <a:pt x="7310" y="16933"/>
                  </a:lnTo>
                  <a:lnTo>
                    <a:pt x="7282" y="16947"/>
                  </a:lnTo>
                  <a:lnTo>
                    <a:pt x="7209" y="16947"/>
                  </a:lnTo>
                  <a:lnTo>
                    <a:pt x="7154" y="16905"/>
                  </a:lnTo>
                  <a:lnTo>
                    <a:pt x="7154" y="16849"/>
                  </a:lnTo>
                  <a:lnTo>
                    <a:pt x="7163" y="16835"/>
                  </a:lnTo>
                  <a:lnTo>
                    <a:pt x="7191" y="16815"/>
                  </a:lnTo>
                  <a:lnTo>
                    <a:pt x="7227" y="16794"/>
                  </a:lnTo>
                  <a:lnTo>
                    <a:pt x="7237" y="16773"/>
                  </a:lnTo>
                  <a:lnTo>
                    <a:pt x="7237" y="16759"/>
                  </a:lnTo>
                  <a:lnTo>
                    <a:pt x="7227" y="16759"/>
                  </a:lnTo>
                  <a:lnTo>
                    <a:pt x="7227" y="16752"/>
                  </a:lnTo>
                  <a:lnTo>
                    <a:pt x="7191" y="16738"/>
                  </a:lnTo>
                  <a:lnTo>
                    <a:pt x="7163" y="16738"/>
                  </a:lnTo>
                  <a:lnTo>
                    <a:pt x="7136" y="16724"/>
                  </a:lnTo>
                  <a:lnTo>
                    <a:pt x="7090" y="16717"/>
                  </a:lnTo>
                  <a:lnTo>
                    <a:pt x="7063" y="16704"/>
                  </a:lnTo>
                  <a:lnTo>
                    <a:pt x="7054" y="16683"/>
                  </a:lnTo>
                  <a:lnTo>
                    <a:pt x="6990" y="16683"/>
                  </a:lnTo>
                  <a:lnTo>
                    <a:pt x="6908" y="16662"/>
                  </a:lnTo>
                  <a:lnTo>
                    <a:pt x="6862" y="16627"/>
                  </a:lnTo>
                  <a:lnTo>
                    <a:pt x="6862" y="16620"/>
                  </a:lnTo>
                  <a:lnTo>
                    <a:pt x="6844" y="16606"/>
                  </a:lnTo>
                  <a:lnTo>
                    <a:pt x="6844" y="16544"/>
                  </a:lnTo>
                  <a:lnTo>
                    <a:pt x="6881" y="16488"/>
                  </a:lnTo>
                  <a:lnTo>
                    <a:pt x="6881" y="16474"/>
                  </a:lnTo>
                  <a:lnTo>
                    <a:pt x="6789" y="16474"/>
                  </a:lnTo>
                  <a:lnTo>
                    <a:pt x="6762" y="16454"/>
                  </a:lnTo>
                  <a:lnTo>
                    <a:pt x="6735" y="16454"/>
                  </a:lnTo>
                  <a:lnTo>
                    <a:pt x="6689" y="16433"/>
                  </a:lnTo>
                  <a:lnTo>
                    <a:pt x="6662" y="16419"/>
                  </a:lnTo>
                  <a:lnTo>
                    <a:pt x="6634" y="16419"/>
                  </a:lnTo>
                  <a:lnTo>
                    <a:pt x="6607" y="16398"/>
                  </a:lnTo>
                  <a:lnTo>
                    <a:pt x="6589" y="16377"/>
                  </a:lnTo>
                  <a:lnTo>
                    <a:pt x="6561" y="16363"/>
                  </a:lnTo>
                  <a:lnTo>
                    <a:pt x="6543" y="16342"/>
                  </a:lnTo>
                  <a:lnTo>
                    <a:pt x="6506" y="16287"/>
                  </a:lnTo>
                  <a:lnTo>
                    <a:pt x="6461" y="16259"/>
                  </a:lnTo>
                  <a:lnTo>
                    <a:pt x="6397" y="16155"/>
                  </a:lnTo>
                  <a:lnTo>
                    <a:pt x="6333" y="16058"/>
                  </a:lnTo>
                  <a:lnTo>
                    <a:pt x="6260" y="15974"/>
                  </a:lnTo>
                  <a:lnTo>
                    <a:pt x="6242" y="15946"/>
                  </a:lnTo>
                  <a:lnTo>
                    <a:pt x="6233" y="15926"/>
                  </a:lnTo>
                  <a:lnTo>
                    <a:pt x="6196" y="15905"/>
                  </a:lnTo>
                  <a:lnTo>
                    <a:pt x="6187" y="15898"/>
                  </a:lnTo>
                  <a:lnTo>
                    <a:pt x="6096" y="15842"/>
                  </a:lnTo>
                  <a:lnTo>
                    <a:pt x="6041" y="15821"/>
                  </a:lnTo>
                  <a:lnTo>
                    <a:pt x="5986" y="15787"/>
                  </a:lnTo>
                  <a:lnTo>
                    <a:pt x="5922" y="15752"/>
                  </a:lnTo>
                  <a:lnTo>
                    <a:pt x="5886" y="15731"/>
                  </a:lnTo>
                  <a:lnTo>
                    <a:pt x="5868" y="15710"/>
                  </a:lnTo>
                  <a:lnTo>
                    <a:pt x="5822" y="15676"/>
                  </a:lnTo>
                  <a:lnTo>
                    <a:pt x="5813" y="15655"/>
                  </a:lnTo>
                  <a:lnTo>
                    <a:pt x="5795" y="15578"/>
                  </a:lnTo>
                  <a:lnTo>
                    <a:pt x="5767" y="15509"/>
                  </a:lnTo>
                  <a:lnTo>
                    <a:pt x="5749" y="15481"/>
                  </a:lnTo>
                  <a:lnTo>
                    <a:pt x="5740" y="15446"/>
                  </a:lnTo>
                  <a:lnTo>
                    <a:pt x="5722" y="15446"/>
                  </a:lnTo>
                  <a:lnTo>
                    <a:pt x="5694" y="15426"/>
                  </a:lnTo>
                  <a:lnTo>
                    <a:pt x="5694" y="15412"/>
                  </a:lnTo>
                  <a:lnTo>
                    <a:pt x="5667" y="15405"/>
                  </a:lnTo>
                  <a:lnTo>
                    <a:pt x="5494" y="15405"/>
                  </a:lnTo>
                  <a:lnTo>
                    <a:pt x="5494" y="15426"/>
                  </a:lnTo>
                  <a:lnTo>
                    <a:pt x="5475" y="15446"/>
                  </a:lnTo>
                  <a:lnTo>
                    <a:pt x="5466" y="15481"/>
                  </a:lnTo>
                  <a:lnTo>
                    <a:pt x="5448" y="15488"/>
                  </a:lnTo>
                  <a:lnTo>
                    <a:pt x="5439" y="15502"/>
                  </a:lnTo>
                  <a:lnTo>
                    <a:pt x="5421" y="15509"/>
                  </a:lnTo>
                  <a:lnTo>
                    <a:pt x="5247" y="15509"/>
                  </a:lnTo>
                  <a:lnTo>
                    <a:pt x="5229" y="15502"/>
                  </a:lnTo>
                  <a:lnTo>
                    <a:pt x="5202" y="15502"/>
                  </a:lnTo>
                  <a:lnTo>
                    <a:pt x="5192" y="15481"/>
                  </a:lnTo>
                  <a:lnTo>
                    <a:pt x="5165" y="15453"/>
                  </a:lnTo>
                  <a:lnTo>
                    <a:pt x="5129" y="15433"/>
                  </a:lnTo>
                  <a:lnTo>
                    <a:pt x="5119" y="15405"/>
                  </a:lnTo>
                  <a:lnTo>
                    <a:pt x="5065" y="15335"/>
                  </a:lnTo>
                  <a:lnTo>
                    <a:pt x="5046" y="15314"/>
                  </a:lnTo>
                  <a:lnTo>
                    <a:pt x="5001" y="15280"/>
                  </a:lnTo>
                  <a:lnTo>
                    <a:pt x="4992" y="15252"/>
                  </a:lnTo>
                  <a:lnTo>
                    <a:pt x="4946" y="15224"/>
                  </a:lnTo>
                  <a:lnTo>
                    <a:pt x="4928" y="15217"/>
                  </a:lnTo>
                  <a:lnTo>
                    <a:pt x="4900" y="15196"/>
                  </a:lnTo>
                  <a:lnTo>
                    <a:pt x="4873" y="15196"/>
                  </a:lnTo>
                  <a:lnTo>
                    <a:pt x="4855" y="15183"/>
                  </a:lnTo>
                  <a:lnTo>
                    <a:pt x="4827" y="15169"/>
                  </a:lnTo>
                  <a:lnTo>
                    <a:pt x="4818" y="15169"/>
                  </a:lnTo>
                  <a:lnTo>
                    <a:pt x="4773" y="15162"/>
                  </a:lnTo>
                  <a:lnTo>
                    <a:pt x="4745" y="15162"/>
                  </a:lnTo>
                  <a:lnTo>
                    <a:pt x="4645" y="15169"/>
                  </a:lnTo>
                  <a:lnTo>
                    <a:pt x="4572" y="15169"/>
                  </a:lnTo>
                  <a:lnTo>
                    <a:pt x="4526" y="15183"/>
                  </a:lnTo>
                  <a:lnTo>
                    <a:pt x="4508" y="15196"/>
                  </a:lnTo>
                  <a:lnTo>
                    <a:pt x="4471" y="15196"/>
                  </a:lnTo>
                  <a:lnTo>
                    <a:pt x="4444" y="15203"/>
                  </a:lnTo>
                  <a:lnTo>
                    <a:pt x="4426" y="15217"/>
                  </a:lnTo>
                  <a:lnTo>
                    <a:pt x="4408" y="15224"/>
                  </a:lnTo>
                  <a:lnTo>
                    <a:pt x="4380" y="15238"/>
                  </a:lnTo>
                  <a:lnTo>
                    <a:pt x="4371" y="15252"/>
                  </a:lnTo>
                  <a:lnTo>
                    <a:pt x="4353" y="15259"/>
                  </a:lnTo>
                  <a:lnTo>
                    <a:pt x="4344" y="15280"/>
                  </a:lnTo>
                  <a:lnTo>
                    <a:pt x="4344" y="15294"/>
                  </a:lnTo>
                  <a:lnTo>
                    <a:pt x="4325" y="15314"/>
                  </a:lnTo>
                  <a:lnTo>
                    <a:pt x="4307" y="15356"/>
                  </a:lnTo>
                  <a:lnTo>
                    <a:pt x="4298" y="15391"/>
                  </a:lnTo>
                  <a:lnTo>
                    <a:pt x="4298" y="15446"/>
                  </a:lnTo>
                  <a:lnTo>
                    <a:pt x="4280" y="15488"/>
                  </a:lnTo>
                  <a:lnTo>
                    <a:pt x="4271" y="15544"/>
                  </a:lnTo>
                  <a:lnTo>
                    <a:pt x="4271" y="15599"/>
                  </a:lnTo>
                  <a:lnTo>
                    <a:pt x="4252" y="15655"/>
                  </a:lnTo>
                  <a:lnTo>
                    <a:pt x="4225" y="15731"/>
                  </a:lnTo>
                  <a:lnTo>
                    <a:pt x="4207" y="15766"/>
                  </a:lnTo>
                  <a:lnTo>
                    <a:pt x="4198" y="15794"/>
                  </a:lnTo>
                  <a:lnTo>
                    <a:pt x="4179" y="15821"/>
                  </a:lnTo>
                  <a:lnTo>
                    <a:pt x="4152" y="15849"/>
                  </a:lnTo>
                  <a:lnTo>
                    <a:pt x="4106" y="15905"/>
                  </a:lnTo>
                  <a:lnTo>
                    <a:pt x="4052" y="15960"/>
                  </a:lnTo>
                  <a:lnTo>
                    <a:pt x="3960" y="16072"/>
                  </a:lnTo>
                  <a:lnTo>
                    <a:pt x="3951" y="16106"/>
                  </a:lnTo>
                  <a:lnTo>
                    <a:pt x="3924" y="16134"/>
                  </a:lnTo>
                  <a:lnTo>
                    <a:pt x="3924" y="16155"/>
                  </a:lnTo>
                  <a:lnTo>
                    <a:pt x="3906" y="16190"/>
                  </a:lnTo>
                  <a:lnTo>
                    <a:pt x="3851" y="16190"/>
                  </a:lnTo>
                  <a:lnTo>
                    <a:pt x="3833" y="16183"/>
                  </a:lnTo>
                  <a:lnTo>
                    <a:pt x="3805" y="16169"/>
                  </a:lnTo>
                  <a:lnTo>
                    <a:pt x="3778" y="16148"/>
                  </a:lnTo>
                  <a:lnTo>
                    <a:pt x="3751" y="16113"/>
                  </a:lnTo>
                  <a:lnTo>
                    <a:pt x="3705" y="16092"/>
                  </a:lnTo>
                  <a:lnTo>
                    <a:pt x="3687" y="16072"/>
                  </a:lnTo>
                  <a:lnTo>
                    <a:pt x="3678" y="16058"/>
                  </a:lnTo>
                  <a:lnTo>
                    <a:pt x="3659" y="16051"/>
                  </a:lnTo>
                  <a:lnTo>
                    <a:pt x="3577" y="16051"/>
                  </a:lnTo>
                  <a:lnTo>
                    <a:pt x="3550" y="16058"/>
                  </a:lnTo>
                  <a:lnTo>
                    <a:pt x="3532" y="16058"/>
                  </a:lnTo>
                  <a:lnTo>
                    <a:pt x="3486" y="16078"/>
                  </a:lnTo>
                  <a:lnTo>
                    <a:pt x="3449" y="16106"/>
                  </a:lnTo>
                  <a:lnTo>
                    <a:pt x="3404" y="16134"/>
                  </a:lnTo>
                  <a:lnTo>
                    <a:pt x="3313" y="16203"/>
                  </a:lnTo>
                  <a:lnTo>
                    <a:pt x="3285" y="16231"/>
                  </a:lnTo>
                  <a:lnTo>
                    <a:pt x="3240" y="16280"/>
                  </a:lnTo>
                  <a:lnTo>
                    <a:pt x="3203" y="16315"/>
                  </a:lnTo>
                  <a:lnTo>
                    <a:pt x="3157" y="16335"/>
                  </a:lnTo>
                  <a:lnTo>
                    <a:pt x="3103" y="16363"/>
                  </a:lnTo>
                  <a:lnTo>
                    <a:pt x="3084" y="16377"/>
                  </a:lnTo>
                  <a:lnTo>
                    <a:pt x="3057" y="16391"/>
                  </a:lnTo>
                  <a:lnTo>
                    <a:pt x="3030" y="16398"/>
                  </a:lnTo>
                  <a:lnTo>
                    <a:pt x="3011" y="16412"/>
                  </a:lnTo>
                  <a:lnTo>
                    <a:pt x="2966" y="16419"/>
                  </a:lnTo>
                  <a:lnTo>
                    <a:pt x="2783" y="16419"/>
                  </a:lnTo>
                  <a:lnTo>
                    <a:pt x="2756" y="16412"/>
                  </a:lnTo>
                  <a:lnTo>
                    <a:pt x="2729" y="16391"/>
                  </a:lnTo>
                  <a:lnTo>
                    <a:pt x="2710" y="16363"/>
                  </a:lnTo>
                  <a:lnTo>
                    <a:pt x="2710" y="16356"/>
                  </a:lnTo>
                  <a:lnTo>
                    <a:pt x="2692" y="16342"/>
                  </a:lnTo>
                  <a:lnTo>
                    <a:pt x="2683" y="16322"/>
                  </a:lnTo>
                  <a:lnTo>
                    <a:pt x="2683" y="15537"/>
                  </a:lnTo>
                  <a:lnTo>
                    <a:pt x="2692" y="15502"/>
                  </a:lnTo>
                  <a:lnTo>
                    <a:pt x="2710" y="15453"/>
                  </a:lnTo>
                  <a:lnTo>
                    <a:pt x="2729" y="15426"/>
                  </a:lnTo>
                  <a:lnTo>
                    <a:pt x="2738" y="15391"/>
                  </a:lnTo>
                  <a:lnTo>
                    <a:pt x="2756" y="15356"/>
                  </a:lnTo>
                  <a:lnTo>
                    <a:pt x="2756" y="15314"/>
                  </a:lnTo>
                  <a:lnTo>
                    <a:pt x="2592" y="15252"/>
                  </a:lnTo>
                  <a:lnTo>
                    <a:pt x="2555" y="15224"/>
                  </a:lnTo>
                  <a:lnTo>
                    <a:pt x="2519" y="15217"/>
                  </a:lnTo>
                  <a:lnTo>
                    <a:pt x="2482" y="15196"/>
                  </a:lnTo>
                  <a:lnTo>
                    <a:pt x="2455" y="15169"/>
                  </a:lnTo>
                  <a:lnTo>
                    <a:pt x="2418" y="15148"/>
                  </a:lnTo>
                  <a:lnTo>
                    <a:pt x="2409" y="15127"/>
                  </a:lnTo>
                  <a:lnTo>
                    <a:pt x="2382" y="15092"/>
                  </a:lnTo>
                  <a:lnTo>
                    <a:pt x="2363" y="15071"/>
                  </a:lnTo>
                  <a:lnTo>
                    <a:pt x="2354" y="15044"/>
                  </a:lnTo>
                  <a:lnTo>
                    <a:pt x="2336" y="15009"/>
                  </a:lnTo>
                  <a:lnTo>
                    <a:pt x="2336" y="14766"/>
                  </a:lnTo>
                  <a:lnTo>
                    <a:pt x="2309" y="14759"/>
                  </a:lnTo>
                  <a:lnTo>
                    <a:pt x="2309" y="14731"/>
                  </a:lnTo>
                  <a:lnTo>
                    <a:pt x="2290" y="14731"/>
                  </a:lnTo>
                  <a:lnTo>
                    <a:pt x="2263" y="14724"/>
                  </a:lnTo>
                  <a:lnTo>
                    <a:pt x="2245" y="14710"/>
                  </a:lnTo>
                  <a:lnTo>
                    <a:pt x="2217" y="14710"/>
                  </a:lnTo>
                  <a:lnTo>
                    <a:pt x="2181" y="14703"/>
                  </a:lnTo>
                  <a:lnTo>
                    <a:pt x="2144" y="14675"/>
                  </a:lnTo>
                  <a:lnTo>
                    <a:pt x="2117" y="14675"/>
                  </a:lnTo>
                  <a:lnTo>
                    <a:pt x="2090" y="14655"/>
                  </a:lnTo>
                  <a:lnTo>
                    <a:pt x="2071" y="14648"/>
                  </a:lnTo>
                  <a:lnTo>
                    <a:pt x="2062" y="14627"/>
                  </a:lnTo>
                  <a:lnTo>
                    <a:pt x="2044" y="14613"/>
                  </a:lnTo>
                  <a:lnTo>
                    <a:pt x="2044" y="14592"/>
                  </a:lnTo>
                  <a:lnTo>
                    <a:pt x="2035" y="14557"/>
                  </a:lnTo>
                  <a:lnTo>
                    <a:pt x="2017" y="14523"/>
                  </a:lnTo>
                  <a:lnTo>
                    <a:pt x="2017" y="14481"/>
                  </a:lnTo>
                  <a:lnTo>
                    <a:pt x="2008" y="14446"/>
                  </a:lnTo>
                  <a:lnTo>
                    <a:pt x="2008" y="14419"/>
                  </a:lnTo>
                  <a:lnTo>
                    <a:pt x="1989" y="14391"/>
                  </a:lnTo>
                  <a:lnTo>
                    <a:pt x="1989" y="14370"/>
                  </a:lnTo>
                  <a:lnTo>
                    <a:pt x="1971" y="14363"/>
                  </a:lnTo>
                  <a:lnTo>
                    <a:pt x="1962" y="14342"/>
                  </a:lnTo>
                  <a:lnTo>
                    <a:pt x="1944" y="14307"/>
                  </a:lnTo>
                  <a:lnTo>
                    <a:pt x="1935" y="14287"/>
                  </a:lnTo>
                  <a:lnTo>
                    <a:pt x="1916" y="14266"/>
                  </a:lnTo>
                  <a:lnTo>
                    <a:pt x="1889" y="14252"/>
                  </a:lnTo>
                  <a:lnTo>
                    <a:pt x="1871" y="14231"/>
                  </a:lnTo>
                  <a:lnTo>
                    <a:pt x="1862" y="14210"/>
                  </a:lnTo>
                  <a:lnTo>
                    <a:pt x="1834" y="14196"/>
                  </a:lnTo>
                  <a:lnTo>
                    <a:pt x="1798" y="14189"/>
                  </a:lnTo>
                  <a:lnTo>
                    <a:pt x="1770" y="14162"/>
                  </a:lnTo>
                  <a:lnTo>
                    <a:pt x="1761" y="14162"/>
                  </a:lnTo>
                  <a:lnTo>
                    <a:pt x="1734" y="14155"/>
                  </a:lnTo>
                  <a:lnTo>
                    <a:pt x="1688" y="14141"/>
                  </a:lnTo>
                  <a:lnTo>
                    <a:pt x="1615" y="14134"/>
                  </a:lnTo>
                  <a:lnTo>
                    <a:pt x="1524" y="14106"/>
                  </a:lnTo>
                  <a:lnTo>
                    <a:pt x="1542" y="14099"/>
                  </a:lnTo>
                  <a:lnTo>
                    <a:pt x="1560" y="14078"/>
                  </a:lnTo>
                  <a:lnTo>
                    <a:pt x="1560" y="14057"/>
                  </a:lnTo>
                  <a:lnTo>
                    <a:pt x="1588" y="14043"/>
                  </a:lnTo>
                  <a:lnTo>
                    <a:pt x="1588" y="14023"/>
                  </a:lnTo>
                  <a:lnTo>
                    <a:pt x="1597" y="14009"/>
                  </a:lnTo>
                  <a:lnTo>
                    <a:pt x="1615" y="13988"/>
                  </a:lnTo>
                  <a:lnTo>
                    <a:pt x="1615" y="13932"/>
                  </a:lnTo>
                  <a:lnTo>
                    <a:pt x="1597" y="13912"/>
                  </a:lnTo>
                  <a:lnTo>
                    <a:pt x="1588" y="13898"/>
                  </a:lnTo>
                  <a:lnTo>
                    <a:pt x="1570" y="13891"/>
                  </a:lnTo>
                  <a:lnTo>
                    <a:pt x="1542" y="13877"/>
                  </a:lnTo>
                  <a:lnTo>
                    <a:pt x="1214" y="13877"/>
                  </a:lnTo>
                  <a:lnTo>
                    <a:pt x="1168" y="13870"/>
                  </a:lnTo>
                  <a:lnTo>
                    <a:pt x="1113" y="13849"/>
                  </a:lnTo>
                  <a:lnTo>
                    <a:pt x="1049" y="13835"/>
                  </a:lnTo>
                  <a:lnTo>
                    <a:pt x="1040" y="13821"/>
                  </a:lnTo>
                  <a:lnTo>
                    <a:pt x="995" y="13821"/>
                  </a:lnTo>
                  <a:lnTo>
                    <a:pt x="967" y="13814"/>
                  </a:lnTo>
                  <a:lnTo>
                    <a:pt x="894" y="13821"/>
                  </a:lnTo>
                  <a:lnTo>
                    <a:pt x="694" y="13821"/>
                  </a:lnTo>
                  <a:lnTo>
                    <a:pt x="648" y="13814"/>
                  </a:lnTo>
                  <a:lnTo>
                    <a:pt x="648" y="13516"/>
                  </a:lnTo>
                  <a:lnTo>
                    <a:pt x="666" y="13495"/>
                  </a:lnTo>
                  <a:lnTo>
                    <a:pt x="666" y="13474"/>
                  </a:lnTo>
                  <a:lnTo>
                    <a:pt x="675" y="13460"/>
                  </a:lnTo>
                  <a:lnTo>
                    <a:pt x="694" y="13439"/>
                  </a:lnTo>
                  <a:lnTo>
                    <a:pt x="703" y="13411"/>
                  </a:lnTo>
                  <a:lnTo>
                    <a:pt x="767" y="13363"/>
                  </a:lnTo>
                  <a:lnTo>
                    <a:pt x="794" y="13328"/>
                  </a:lnTo>
                  <a:lnTo>
                    <a:pt x="794" y="13321"/>
                  </a:lnTo>
                  <a:lnTo>
                    <a:pt x="803" y="13307"/>
                  </a:lnTo>
                  <a:lnTo>
                    <a:pt x="803" y="13224"/>
                  </a:lnTo>
                  <a:lnTo>
                    <a:pt x="794" y="13203"/>
                  </a:lnTo>
                  <a:lnTo>
                    <a:pt x="767" y="13168"/>
                  </a:lnTo>
                  <a:lnTo>
                    <a:pt x="748" y="13148"/>
                  </a:lnTo>
                  <a:lnTo>
                    <a:pt x="721" y="13127"/>
                  </a:lnTo>
                  <a:lnTo>
                    <a:pt x="666" y="13071"/>
                  </a:lnTo>
                  <a:lnTo>
                    <a:pt x="602" y="13023"/>
                  </a:lnTo>
                  <a:lnTo>
                    <a:pt x="529" y="12939"/>
                  </a:lnTo>
                  <a:lnTo>
                    <a:pt x="502" y="12925"/>
                  </a:lnTo>
                  <a:lnTo>
                    <a:pt x="502" y="12891"/>
                  </a:lnTo>
                  <a:lnTo>
                    <a:pt x="493" y="12863"/>
                  </a:lnTo>
                  <a:lnTo>
                    <a:pt x="493" y="12738"/>
                  </a:lnTo>
                  <a:lnTo>
                    <a:pt x="502" y="12710"/>
                  </a:lnTo>
                  <a:lnTo>
                    <a:pt x="502" y="12675"/>
                  </a:lnTo>
                  <a:lnTo>
                    <a:pt x="520" y="12661"/>
                  </a:lnTo>
                  <a:lnTo>
                    <a:pt x="520" y="12654"/>
                  </a:lnTo>
                  <a:lnTo>
                    <a:pt x="502" y="12641"/>
                  </a:lnTo>
                  <a:lnTo>
                    <a:pt x="502" y="12620"/>
                  </a:lnTo>
                  <a:lnTo>
                    <a:pt x="493" y="12606"/>
                  </a:lnTo>
                  <a:lnTo>
                    <a:pt x="493" y="12599"/>
                  </a:lnTo>
                  <a:lnTo>
                    <a:pt x="465" y="12585"/>
                  </a:lnTo>
                  <a:lnTo>
                    <a:pt x="447" y="12564"/>
                  </a:lnTo>
                  <a:lnTo>
                    <a:pt x="402" y="12564"/>
                  </a:lnTo>
                  <a:lnTo>
                    <a:pt x="319" y="12550"/>
                  </a:lnTo>
                  <a:lnTo>
                    <a:pt x="228" y="12529"/>
                  </a:lnTo>
                  <a:lnTo>
                    <a:pt x="246" y="12509"/>
                  </a:lnTo>
                  <a:lnTo>
                    <a:pt x="256" y="12488"/>
                  </a:lnTo>
                  <a:lnTo>
                    <a:pt x="274" y="12474"/>
                  </a:lnTo>
                  <a:lnTo>
                    <a:pt x="292" y="12467"/>
                  </a:lnTo>
                  <a:lnTo>
                    <a:pt x="329" y="12432"/>
                  </a:lnTo>
                  <a:lnTo>
                    <a:pt x="420" y="12390"/>
                  </a:lnTo>
                  <a:lnTo>
                    <a:pt x="465" y="12356"/>
                  </a:lnTo>
                  <a:lnTo>
                    <a:pt x="465" y="12349"/>
                  </a:lnTo>
                  <a:lnTo>
                    <a:pt x="493" y="12335"/>
                  </a:lnTo>
                  <a:lnTo>
                    <a:pt x="493" y="12203"/>
                  </a:lnTo>
                  <a:lnTo>
                    <a:pt x="475" y="12127"/>
                  </a:lnTo>
                  <a:lnTo>
                    <a:pt x="465" y="12050"/>
                  </a:lnTo>
                  <a:lnTo>
                    <a:pt x="447" y="11960"/>
                  </a:lnTo>
                  <a:lnTo>
                    <a:pt x="429" y="11883"/>
                  </a:lnTo>
                  <a:lnTo>
                    <a:pt x="374" y="11731"/>
                  </a:lnTo>
                  <a:lnTo>
                    <a:pt x="347" y="11668"/>
                  </a:lnTo>
                  <a:lnTo>
                    <a:pt x="301" y="11592"/>
                  </a:lnTo>
                  <a:lnTo>
                    <a:pt x="274" y="11522"/>
                  </a:lnTo>
                  <a:lnTo>
                    <a:pt x="228" y="11446"/>
                  </a:lnTo>
                  <a:lnTo>
                    <a:pt x="192" y="11383"/>
                  </a:lnTo>
                  <a:lnTo>
                    <a:pt x="146" y="11314"/>
                  </a:lnTo>
                  <a:lnTo>
                    <a:pt x="82" y="11251"/>
                  </a:lnTo>
                  <a:lnTo>
                    <a:pt x="46" y="11182"/>
                  </a:lnTo>
                  <a:lnTo>
                    <a:pt x="0" y="11119"/>
                  </a:lnTo>
                  <a:lnTo>
                    <a:pt x="18" y="11106"/>
                  </a:lnTo>
                  <a:lnTo>
                    <a:pt x="46" y="11099"/>
                  </a:lnTo>
                  <a:lnTo>
                    <a:pt x="73" y="11078"/>
                  </a:lnTo>
                  <a:lnTo>
                    <a:pt x="119" y="11064"/>
                  </a:lnTo>
                  <a:lnTo>
                    <a:pt x="155" y="11008"/>
                  </a:lnTo>
                  <a:lnTo>
                    <a:pt x="201" y="10967"/>
                  </a:lnTo>
                  <a:lnTo>
                    <a:pt x="256" y="10918"/>
                  </a:lnTo>
                  <a:lnTo>
                    <a:pt x="301" y="10890"/>
                  </a:lnTo>
                  <a:lnTo>
                    <a:pt x="319" y="10869"/>
                  </a:lnTo>
                  <a:lnTo>
                    <a:pt x="347" y="10842"/>
                  </a:lnTo>
                  <a:lnTo>
                    <a:pt x="374" y="10842"/>
                  </a:lnTo>
                  <a:lnTo>
                    <a:pt x="392" y="10835"/>
                  </a:lnTo>
                  <a:lnTo>
                    <a:pt x="402" y="10835"/>
                  </a:lnTo>
                  <a:lnTo>
                    <a:pt x="429" y="10821"/>
                  </a:lnTo>
                  <a:lnTo>
                    <a:pt x="602" y="10821"/>
                  </a:lnTo>
                  <a:lnTo>
                    <a:pt x="621" y="10814"/>
                  </a:lnTo>
                  <a:lnTo>
                    <a:pt x="630" y="10814"/>
                  </a:lnTo>
                  <a:lnTo>
                    <a:pt x="648" y="10793"/>
                  </a:lnTo>
                  <a:lnTo>
                    <a:pt x="648" y="10703"/>
                  </a:lnTo>
                  <a:lnTo>
                    <a:pt x="630" y="10682"/>
                  </a:lnTo>
                  <a:lnTo>
                    <a:pt x="621" y="10661"/>
                  </a:lnTo>
                  <a:lnTo>
                    <a:pt x="602" y="10633"/>
                  </a:lnTo>
                  <a:lnTo>
                    <a:pt x="575" y="10612"/>
                  </a:lnTo>
                  <a:lnTo>
                    <a:pt x="575" y="10585"/>
                  </a:lnTo>
                  <a:lnTo>
                    <a:pt x="803" y="10112"/>
                  </a:lnTo>
                  <a:lnTo>
                    <a:pt x="840" y="10092"/>
                  </a:lnTo>
                  <a:lnTo>
                    <a:pt x="894" y="10064"/>
                  </a:lnTo>
                  <a:lnTo>
                    <a:pt x="940" y="10057"/>
                  </a:lnTo>
                  <a:lnTo>
                    <a:pt x="976" y="10036"/>
                  </a:lnTo>
                  <a:lnTo>
                    <a:pt x="1013" y="10022"/>
                  </a:lnTo>
                  <a:lnTo>
                    <a:pt x="1022" y="10015"/>
                  </a:lnTo>
                  <a:lnTo>
                    <a:pt x="1049" y="10001"/>
                  </a:lnTo>
                  <a:lnTo>
                    <a:pt x="1068" y="9980"/>
                  </a:lnTo>
                  <a:lnTo>
                    <a:pt x="1077" y="9967"/>
                  </a:lnTo>
                  <a:lnTo>
                    <a:pt x="1095" y="9946"/>
                  </a:lnTo>
                  <a:lnTo>
                    <a:pt x="1095" y="9925"/>
                  </a:lnTo>
                  <a:lnTo>
                    <a:pt x="1113" y="9904"/>
                  </a:lnTo>
                  <a:lnTo>
                    <a:pt x="1095" y="9883"/>
                  </a:lnTo>
                  <a:lnTo>
                    <a:pt x="1095" y="9848"/>
                  </a:lnTo>
                  <a:lnTo>
                    <a:pt x="1049" y="9814"/>
                  </a:lnTo>
                  <a:lnTo>
                    <a:pt x="1022" y="9807"/>
                  </a:lnTo>
                  <a:lnTo>
                    <a:pt x="976" y="9779"/>
                  </a:lnTo>
                  <a:lnTo>
                    <a:pt x="949" y="9758"/>
                  </a:lnTo>
                  <a:lnTo>
                    <a:pt x="922" y="9751"/>
                  </a:lnTo>
                  <a:lnTo>
                    <a:pt x="913" y="9730"/>
                  </a:lnTo>
                  <a:lnTo>
                    <a:pt x="876" y="9717"/>
                  </a:lnTo>
                  <a:lnTo>
                    <a:pt x="876" y="9696"/>
                  </a:lnTo>
                  <a:lnTo>
                    <a:pt x="867" y="9675"/>
                  </a:lnTo>
                  <a:lnTo>
                    <a:pt x="867" y="9647"/>
                  </a:lnTo>
                  <a:lnTo>
                    <a:pt x="849" y="9605"/>
                  </a:lnTo>
                  <a:lnTo>
                    <a:pt x="840" y="9564"/>
                  </a:lnTo>
                  <a:lnTo>
                    <a:pt x="840" y="9487"/>
                  </a:lnTo>
                  <a:lnTo>
                    <a:pt x="803" y="9446"/>
                  </a:lnTo>
                  <a:lnTo>
                    <a:pt x="794" y="9432"/>
                  </a:lnTo>
                  <a:lnTo>
                    <a:pt x="776" y="9411"/>
                  </a:lnTo>
                  <a:lnTo>
                    <a:pt x="748" y="9390"/>
                  </a:lnTo>
                  <a:lnTo>
                    <a:pt x="721" y="9362"/>
                  </a:lnTo>
                  <a:lnTo>
                    <a:pt x="694" y="9341"/>
                  </a:lnTo>
                  <a:lnTo>
                    <a:pt x="675" y="9321"/>
                  </a:lnTo>
                  <a:lnTo>
                    <a:pt x="621" y="9286"/>
                  </a:lnTo>
                  <a:lnTo>
                    <a:pt x="566" y="9265"/>
                  </a:lnTo>
                  <a:lnTo>
                    <a:pt x="502" y="9237"/>
                  </a:lnTo>
                  <a:lnTo>
                    <a:pt x="465" y="9189"/>
                  </a:lnTo>
                  <a:lnTo>
                    <a:pt x="429" y="9182"/>
                  </a:lnTo>
                  <a:lnTo>
                    <a:pt x="402" y="9147"/>
                  </a:lnTo>
                  <a:lnTo>
                    <a:pt x="392" y="9126"/>
                  </a:lnTo>
                  <a:lnTo>
                    <a:pt x="374" y="9091"/>
                  </a:lnTo>
                  <a:lnTo>
                    <a:pt x="347" y="9071"/>
                  </a:lnTo>
                  <a:lnTo>
                    <a:pt x="329" y="9050"/>
                  </a:lnTo>
                  <a:lnTo>
                    <a:pt x="329" y="9029"/>
                  </a:lnTo>
                  <a:lnTo>
                    <a:pt x="319" y="9001"/>
                  </a:lnTo>
                  <a:lnTo>
                    <a:pt x="301" y="8973"/>
                  </a:lnTo>
                  <a:lnTo>
                    <a:pt x="301" y="8939"/>
                  </a:lnTo>
                  <a:lnTo>
                    <a:pt x="292" y="8925"/>
                  </a:lnTo>
                  <a:lnTo>
                    <a:pt x="274" y="8904"/>
                  </a:lnTo>
                  <a:lnTo>
                    <a:pt x="274" y="8897"/>
                  </a:lnTo>
                  <a:lnTo>
                    <a:pt x="256" y="8883"/>
                  </a:lnTo>
                  <a:lnTo>
                    <a:pt x="228" y="8876"/>
                  </a:lnTo>
                  <a:lnTo>
                    <a:pt x="201" y="8862"/>
                  </a:lnTo>
                  <a:lnTo>
                    <a:pt x="192" y="8841"/>
                  </a:lnTo>
                  <a:lnTo>
                    <a:pt x="146" y="8841"/>
                  </a:lnTo>
                  <a:lnTo>
                    <a:pt x="173" y="8772"/>
                  </a:lnTo>
                  <a:lnTo>
                    <a:pt x="201" y="8744"/>
                  </a:lnTo>
                  <a:lnTo>
                    <a:pt x="219" y="8716"/>
                  </a:lnTo>
                  <a:lnTo>
                    <a:pt x="228" y="8696"/>
                  </a:lnTo>
                  <a:lnTo>
                    <a:pt x="228" y="8633"/>
                  </a:lnTo>
                  <a:lnTo>
                    <a:pt x="256" y="8598"/>
                  </a:lnTo>
                  <a:lnTo>
                    <a:pt x="256" y="8557"/>
                  </a:lnTo>
                  <a:lnTo>
                    <a:pt x="274" y="8536"/>
                  </a:lnTo>
                  <a:lnTo>
                    <a:pt x="274" y="8501"/>
                  </a:lnTo>
                  <a:lnTo>
                    <a:pt x="301" y="8508"/>
                  </a:lnTo>
                  <a:lnTo>
                    <a:pt x="429" y="8508"/>
                  </a:lnTo>
                  <a:lnTo>
                    <a:pt x="465" y="8501"/>
                  </a:lnTo>
                  <a:lnTo>
                    <a:pt x="502" y="8487"/>
                  </a:lnTo>
                  <a:lnTo>
                    <a:pt x="529" y="8466"/>
                  </a:lnTo>
                  <a:lnTo>
                    <a:pt x="566" y="8459"/>
                  </a:lnTo>
                  <a:lnTo>
                    <a:pt x="575" y="8432"/>
                  </a:lnTo>
                  <a:lnTo>
                    <a:pt x="602" y="8432"/>
                  </a:lnTo>
                  <a:lnTo>
                    <a:pt x="602" y="8411"/>
                  </a:lnTo>
                  <a:lnTo>
                    <a:pt x="630" y="8411"/>
                  </a:lnTo>
                  <a:lnTo>
                    <a:pt x="648" y="8404"/>
                  </a:lnTo>
                  <a:lnTo>
                    <a:pt x="648" y="8411"/>
                  </a:lnTo>
                  <a:lnTo>
                    <a:pt x="675" y="8411"/>
                  </a:lnTo>
                  <a:lnTo>
                    <a:pt x="694" y="8432"/>
                  </a:lnTo>
                  <a:lnTo>
                    <a:pt x="703" y="8459"/>
                  </a:lnTo>
                  <a:lnTo>
                    <a:pt x="721" y="8466"/>
                  </a:lnTo>
                  <a:lnTo>
                    <a:pt x="748" y="8487"/>
                  </a:lnTo>
                  <a:lnTo>
                    <a:pt x="821" y="8487"/>
                  </a:lnTo>
                  <a:lnTo>
                    <a:pt x="849" y="8480"/>
                  </a:lnTo>
                  <a:lnTo>
                    <a:pt x="876" y="8466"/>
                  </a:lnTo>
                  <a:lnTo>
                    <a:pt x="913" y="8459"/>
                  </a:lnTo>
                  <a:lnTo>
                    <a:pt x="1040" y="8390"/>
                  </a:lnTo>
                  <a:lnTo>
                    <a:pt x="1095" y="8369"/>
                  </a:lnTo>
                  <a:lnTo>
                    <a:pt x="1141" y="8327"/>
                  </a:lnTo>
                  <a:lnTo>
                    <a:pt x="1670" y="8237"/>
                  </a:lnTo>
                  <a:lnTo>
                    <a:pt x="1743" y="8237"/>
                  </a:lnTo>
                  <a:lnTo>
                    <a:pt x="1743" y="8258"/>
                  </a:lnTo>
                  <a:lnTo>
                    <a:pt x="1761" y="8314"/>
                  </a:lnTo>
                  <a:lnTo>
                    <a:pt x="1770" y="8369"/>
                  </a:lnTo>
                  <a:lnTo>
                    <a:pt x="1798" y="8404"/>
                  </a:lnTo>
                  <a:lnTo>
                    <a:pt x="1816" y="8425"/>
                  </a:lnTo>
                  <a:lnTo>
                    <a:pt x="1834" y="8432"/>
                  </a:lnTo>
                  <a:lnTo>
                    <a:pt x="1843" y="8459"/>
                  </a:lnTo>
                  <a:lnTo>
                    <a:pt x="1862" y="8459"/>
                  </a:lnTo>
                  <a:lnTo>
                    <a:pt x="1889" y="8466"/>
                  </a:lnTo>
                  <a:lnTo>
                    <a:pt x="2017" y="8466"/>
                  </a:lnTo>
                  <a:lnTo>
                    <a:pt x="2044" y="8459"/>
                  </a:lnTo>
                  <a:lnTo>
                    <a:pt x="2108" y="8459"/>
                  </a:lnTo>
                  <a:lnTo>
                    <a:pt x="2144" y="8432"/>
                  </a:lnTo>
                  <a:lnTo>
                    <a:pt x="2208" y="8425"/>
                  </a:lnTo>
                  <a:lnTo>
                    <a:pt x="2263" y="8404"/>
                  </a:lnTo>
                  <a:lnTo>
                    <a:pt x="2336" y="8404"/>
                  </a:lnTo>
                  <a:lnTo>
                    <a:pt x="2391" y="8383"/>
                  </a:lnTo>
                  <a:lnTo>
                    <a:pt x="2519" y="8369"/>
                  </a:lnTo>
                  <a:lnTo>
                    <a:pt x="2637" y="8348"/>
                  </a:lnTo>
                  <a:lnTo>
                    <a:pt x="2683" y="8327"/>
                  </a:lnTo>
                  <a:lnTo>
                    <a:pt x="2729" y="8314"/>
                  </a:lnTo>
                  <a:lnTo>
                    <a:pt x="2738" y="8300"/>
                  </a:lnTo>
                  <a:lnTo>
                    <a:pt x="2756" y="8293"/>
                  </a:lnTo>
                  <a:lnTo>
                    <a:pt x="2765" y="8279"/>
                  </a:lnTo>
                  <a:lnTo>
                    <a:pt x="2783" y="8272"/>
                  </a:lnTo>
                  <a:lnTo>
                    <a:pt x="2792" y="8258"/>
                  </a:lnTo>
                  <a:lnTo>
                    <a:pt x="2792" y="8147"/>
                  </a:lnTo>
                  <a:lnTo>
                    <a:pt x="2783" y="8126"/>
                  </a:lnTo>
                  <a:lnTo>
                    <a:pt x="2729" y="8050"/>
                  </a:lnTo>
                  <a:lnTo>
                    <a:pt x="2637" y="7966"/>
                  </a:lnTo>
                  <a:lnTo>
                    <a:pt x="2610" y="7939"/>
                  </a:lnTo>
                  <a:lnTo>
                    <a:pt x="2592" y="7918"/>
                  </a:lnTo>
                  <a:lnTo>
                    <a:pt x="2592" y="7897"/>
                  </a:lnTo>
                  <a:lnTo>
                    <a:pt x="2583" y="7876"/>
                  </a:lnTo>
                  <a:lnTo>
                    <a:pt x="2583" y="7834"/>
                  </a:lnTo>
                  <a:lnTo>
                    <a:pt x="2592" y="7820"/>
                  </a:lnTo>
                  <a:lnTo>
                    <a:pt x="2592" y="7814"/>
                  </a:lnTo>
                  <a:lnTo>
                    <a:pt x="2610" y="7814"/>
                  </a:lnTo>
                  <a:lnTo>
                    <a:pt x="2628" y="7800"/>
                  </a:lnTo>
                  <a:lnTo>
                    <a:pt x="2637" y="7779"/>
                  </a:lnTo>
                  <a:lnTo>
                    <a:pt x="2665" y="7779"/>
                  </a:lnTo>
                  <a:lnTo>
                    <a:pt x="2683" y="7765"/>
                  </a:lnTo>
                  <a:lnTo>
                    <a:pt x="2710" y="7765"/>
                  </a:lnTo>
                  <a:lnTo>
                    <a:pt x="2729" y="7758"/>
                  </a:lnTo>
                  <a:lnTo>
                    <a:pt x="2756" y="7744"/>
                  </a:lnTo>
                  <a:lnTo>
                    <a:pt x="2902" y="7744"/>
                  </a:lnTo>
                  <a:lnTo>
                    <a:pt x="2966" y="7758"/>
                  </a:lnTo>
                  <a:lnTo>
                    <a:pt x="3030" y="7758"/>
                  </a:lnTo>
                  <a:lnTo>
                    <a:pt x="3084" y="7765"/>
                  </a:lnTo>
                  <a:lnTo>
                    <a:pt x="3176" y="7765"/>
                  </a:lnTo>
                  <a:lnTo>
                    <a:pt x="3203" y="7758"/>
                  </a:lnTo>
                  <a:lnTo>
                    <a:pt x="3212" y="7744"/>
                  </a:lnTo>
                  <a:lnTo>
                    <a:pt x="3276" y="7744"/>
                  </a:lnTo>
                  <a:lnTo>
                    <a:pt x="3285" y="7723"/>
                  </a:lnTo>
                  <a:lnTo>
                    <a:pt x="3313" y="7709"/>
                  </a:lnTo>
                  <a:lnTo>
                    <a:pt x="3313" y="7702"/>
                  </a:lnTo>
                  <a:lnTo>
                    <a:pt x="3349" y="7688"/>
                  </a:lnTo>
                  <a:lnTo>
                    <a:pt x="3349" y="7668"/>
                  </a:lnTo>
                  <a:lnTo>
                    <a:pt x="3358" y="7647"/>
                  </a:lnTo>
                  <a:lnTo>
                    <a:pt x="3358" y="7626"/>
                  </a:lnTo>
                  <a:lnTo>
                    <a:pt x="3477" y="7612"/>
                  </a:lnTo>
                  <a:lnTo>
                    <a:pt x="3659" y="7612"/>
                  </a:lnTo>
                  <a:lnTo>
                    <a:pt x="3732" y="7626"/>
                  </a:lnTo>
                  <a:lnTo>
                    <a:pt x="3778" y="7626"/>
                  </a:lnTo>
                  <a:lnTo>
                    <a:pt x="3824" y="7633"/>
                  </a:lnTo>
                  <a:lnTo>
                    <a:pt x="3851" y="7654"/>
                  </a:lnTo>
                  <a:lnTo>
                    <a:pt x="3878" y="7668"/>
                  </a:lnTo>
                  <a:lnTo>
                    <a:pt x="3897" y="7688"/>
                  </a:lnTo>
                  <a:lnTo>
                    <a:pt x="3924" y="7709"/>
                  </a:lnTo>
                  <a:lnTo>
                    <a:pt x="3924" y="7730"/>
                  </a:lnTo>
                  <a:lnTo>
                    <a:pt x="3933" y="7765"/>
                  </a:lnTo>
                  <a:lnTo>
                    <a:pt x="3951" y="7779"/>
                  </a:lnTo>
                  <a:lnTo>
                    <a:pt x="3960" y="7814"/>
                  </a:lnTo>
                  <a:lnTo>
                    <a:pt x="3979" y="7834"/>
                  </a:lnTo>
                  <a:lnTo>
                    <a:pt x="4006" y="7855"/>
                  </a:lnTo>
                  <a:lnTo>
                    <a:pt x="4006" y="7897"/>
                  </a:lnTo>
                  <a:lnTo>
                    <a:pt x="4024" y="7932"/>
                  </a:lnTo>
                  <a:lnTo>
                    <a:pt x="4033" y="7939"/>
                  </a:lnTo>
                  <a:lnTo>
                    <a:pt x="4070" y="7952"/>
                  </a:lnTo>
                  <a:lnTo>
                    <a:pt x="4079" y="7966"/>
                  </a:lnTo>
                  <a:lnTo>
                    <a:pt x="4106" y="7973"/>
                  </a:lnTo>
                  <a:lnTo>
                    <a:pt x="4134" y="7973"/>
                  </a:lnTo>
                  <a:lnTo>
                    <a:pt x="4198" y="7994"/>
                  </a:lnTo>
                  <a:lnTo>
                    <a:pt x="4252" y="7994"/>
                  </a:lnTo>
                  <a:lnTo>
                    <a:pt x="4271" y="8008"/>
                  </a:lnTo>
                  <a:lnTo>
                    <a:pt x="4298" y="8015"/>
                  </a:lnTo>
                  <a:lnTo>
                    <a:pt x="4307" y="8029"/>
                  </a:lnTo>
                  <a:lnTo>
                    <a:pt x="4325" y="8043"/>
                  </a:lnTo>
                  <a:lnTo>
                    <a:pt x="4325" y="8147"/>
                  </a:lnTo>
                  <a:lnTo>
                    <a:pt x="4344" y="8202"/>
                  </a:lnTo>
                  <a:lnTo>
                    <a:pt x="4353" y="8251"/>
                  </a:lnTo>
                  <a:lnTo>
                    <a:pt x="4380" y="8293"/>
                  </a:lnTo>
                  <a:lnTo>
                    <a:pt x="4408" y="8327"/>
                  </a:lnTo>
                  <a:lnTo>
                    <a:pt x="4444" y="8369"/>
                  </a:lnTo>
                  <a:lnTo>
                    <a:pt x="4481" y="8390"/>
                  </a:lnTo>
                  <a:lnTo>
                    <a:pt x="4508" y="8425"/>
                  </a:lnTo>
                  <a:lnTo>
                    <a:pt x="4554" y="8446"/>
                  </a:lnTo>
                  <a:lnTo>
                    <a:pt x="4617" y="8466"/>
                  </a:lnTo>
                  <a:lnTo>
                    <a:pt x="4672" y="8487"/>
                  </a:lnTo>
                  <a:lnTo>
                    <a:pt x="4718" y="8508"/>
                  </a:lnTo>
                  <a:lnTo>
                    <a:pt x="4773" y="8522"/>
                  </a:lnTo>
                  <a:lnTo>
                    <a:pt x="4827" y="8543"/>
                  </a:lnTo>
                  <a:lnTo>
                    <a:pt x="4900" y="8557"/>
                  </a:lnTo>
                  <a:lnTo>
                    <a:pt x="5092" y="8557"/>
                  </a:lnTo>
                  <a:lnTo>
                    <a:pt x="5119" y="8543"/>
                  </a:lnTo>
                  <a:lnTo>
                    <a:pt x="5119" y="8522"/>
                  </a:lnTo>
                  <a:lnTo>
                    <a:pt x="5129" y="8508"/>
                  </a:lnTo>
                  <a:lnTo>
                    <a:pt x="5129" y="8487"/>
                  </a:lnTo>
                  <a:lnTo>
                    <a:pt x="5147" y="8466"/>
                  </a:lnTo>
                  <a:lnTo>
                    <a:pt x="5147" y="8459"/>
                  </a:lnTo>
                  <a:lnTo>
                    <a:pt x="5129" y="8411"/>
                  </a:lnTo>
                  <a:lnTo>
                    <a:pt x="5129" y="8355"/>
                  </a:lnTo>
                  <a:lnTo>
                    <a:pt x="5092" y="8251"/>
                  </a:lnTo>
                  <a:lnTo>
                    <a:pt x="5046" y="8140"/>
                  </a:lnTo>
                  <a:lnTo>
                    <a:pt x="5019" y="8098"/>
                  </a:lnTo>
                  <a:lnTo>
                    <a:pt x="5001" y="8043"/>
                  </a:lnTo>
                  <a:lnTo>
                    <a:pt x="4992" y="7994"/>
                  </a:lnTo>
                  <a:lnTo>
                    <a:pt x="4973" y="7973"/>
                  </a:lnTo>
                  <a:lnTo>
                    <a:pt x="4992" y="7939"/>
                  </a:lnTo>
                  <a:lnTo>
                    <a:pt x="4992" y="7918"/>
                  </a:lnTo>
                  <a:lnTo>
                    <a:pt x="5001" y="7918"/>
                  </a:lnTo>
                  <a:lnTo>
                    <a:pt x="5001" y="7911"/>
                  </a:lnTo>
                  <a:lnTo>
                    <a:pt x="5019" y="7911"/>
                  </a:lnTo>
                  <a:lnTo>
                    <a:pt x="5046" y="7932"/>
                  </a:lnTo>
                  <a:lnTo>
                    <a:pt x="5101" y="7952"/>
                  </a:lnTo>
                  <a:lnTo>
                    <a:pt x="5129" y="7973"/>
                  </a:lnTo>
                  <a:lnTo>
                    <a:pt x="5165" y="7987"/>
                  </a:lnTo>
                  <a:lnTo>
                    <a:pt x="5202" y="7994"/>
                  </a:lnTo>
                  <a:lnTo>
                    <a:pt x="5320" y="7994"/>
                  </a:lnTo>
                  <a:lnTo>
                    <a:pt x="5348" y="7987"/>
                  </a:lnTo>
                  <a:lnTo>
                    <a:pt x="5375" y="7973"/>
                  </a:lnTo>
                  <a:lnTo>
                    <a:pt x="5393" y="7952"/>
                  </a:lnTo>
                  <a:lnTo>
                    <a:pt x="5421" y="7939"/>
                  </a:lnTo>
                  <a:lnTo>
                    <a:pt x="5512" y="7834"/>
                  </a:lnTo>
                  <a:lnTo>
                    <a:pt x="5567" y="7744"/>
                  </a:lnTo>
                  <a:lnTo>
                    <a:pt x="5576" y="7723"/>
                  </a:lnTo>
                  <a:lnTo>
                    <a:pt x="5612" y="7702"/>
                  </a:lnTo>
                  <a:lnTo>
                    <a:pt x="5621" y="7682"/>
                  </a:lnTo>
                  <a:lnTo>
                    <a:pt x="5640" y="7668"/>
                  </a:lnTo>
                  <a:lnTo>
                    <a:pt x="5649" y="7654"/>
                  </a:lnTo>
                  <a:lnTo>
                    <a:pt x="5995" y="7654"/>
                  </a:lnTo>
                  <a:lnTo>
                    <a:pt x="6096" y="7668"/>
                  </a:lnTo>
                  <a:lnTo>
                    <a:pt x="6160" y="7688"/>
                  </a:lnTo>
                  <a:lnTo>
                    <a:pt x="6214" y="7688"/>
                  </a:lnTo>
                  <a:lnTo>
                    <a:pt x="6233" y="7682"/>
                  </a:lnTo>
                  <a:lnTo>
                    <a:pt x="6233" y="7668"/>
                  </a:lnTo>
                  <a:lnTo>
                    <a:pt x="6214" y="7668"/>
                  </a:lnTo>
                  <a:lnTo>
                    <a:pt x="6196" y="7647"/>
                  </a:lnTo>
                  <a:lnTo>
                    <a:pt x="6141" y="7605"/>
                  </a:lnTo>
                  <a:lnTo>
                    <a:pt x="6114" y="7570"/>
                  </a:lnTo>
                  <a:lnTo>
                    <a:pt x="6096" y="7536"/>
                  </a:lnTo>
                  <a:lnTo>
                    <a:pt x="6068" y="7501"/>
                  </a:lnTo>
                  <a:lnTo>
                    <a:pt x="6068" y="7425"/>
                  </a:lnTo>
                  <a:lnTo>
                    <a:pt x="6087" y="7404"/>
                  </a:lnTo>
                  <a:lnTo>
                    <a:pt x="6096" y="7397"/>
                  </a:lnTo>
                  <a:lnTo>
                    <a:pt x="6123" y="7369"/>
                  </a:lnTo>
                  <a:lnTo>
                    <a:pt x="6187" y="7397"/>
                  </a:lnTo>
                  <a:lnTo>
                    <a:pt x="6415" y="7397"/>
                  </a:lnTo>
                  <a:lnTo>
                    <a:pt x="6443" y="7369"/>
                  </a:lnTo>
                  <a:lnTo>
                    <a:pt x="6461" y="7362"/>
                  </a:lnTo>
                  <a:lnTo>
                    <a:pt x="6470" y="7348"/>
                  </a:lnTo>
                  <a:lnTo>
                    <a:pt x="6470" y="7320"/>
                  </a:lnTo>
                  <a:lnTo>
                    <a:pt x="6461" y="7293"/>
                  </a:lnTo>
                  <a:lnTo>
                    <a:pt x="6443" y="7293"/>
                  </a:lnTo>
                  <a:lnTo>
                    <a:pt x="6415" y="7272"/>
                  </a:lnTo>
                  <a:lnTo>
                    <a:pt x="6370" y="7251"/>
                  </a:lnTo>
                  <a:lnTo>
                    <a:pt x="6315" y="7230"/>
                  </a:lnTo>
                  <a:lnTo>
                    <a:pt x="6242" y="7209"/>
                  </a:lnTo>
                  <a:lnTo>
                    <a:pt x="6187" y="7077"/>
                  </a:lnTo>
                  <a:lnTo>
                    <a:pt x="6160" y="7001"/>
                  </a:lnTo>
                  <a:lnTo>
                    <a:pt x="6141" y="6980"/>
                  </a:lnTo>
                  <a:lnTo>
                    <a:pt x="6141" y="6966"/>
                  </a:lnTo>
                  <a:lnTo>
                    <a:pt x="6114" y="6966"/>
                  </a:lnTo>
                  <a:lnTo>
                    <a:pt x="6087" y="7001"/>
                  </a:lnTo>
                  <a:lnTo>
                    <a:pt x="6041" y="7036"/>
                  </a:lnTo>
                  <a:lnTo>
                    <a:pt x="5995" y="7056"/>
                  </a:lnTo>
                  <a:lnTo>
                    <a:pt x="5968" y="7063"/>
                  </a:lnTo>
                  <a:lnTo>
                    <a:pt x="5922" y="7063"/>
                  </a:lnTo>
                  <a:lnTo>
                    <a:pt x="5895" y="7077"/>
                  </a:lnTo>
                  <a:lnTo>
                    <a:pt x="5868" y="7077"/>
                  </a:lnTo>
                  <a:lnTo>
                    <a:pt x="5868" y="7043"/>
                  </a:lnTo>
                  <a:lnTo>
                    <a:pt x="5886" y="7022"/>
                  </a:lnTo>
                  <a:lnTo>
                    <a:pt x="5886" y="6980"/>
                  </a:lnTo>
                  <a:lnTo>
                    <a:pt x="5895" y="6966"/>
                  </a:lnTo>
                  <a:lnTo>
                    <a:pt x="5922" y="6911"/>
                  </a:lnTo>
                  <a:lnTo>
                    <a:pt x="5950" y="6876"/>
                  </a:lnTo>
                  <a:lnTo>
                    <a:pt x="5995" y="6827"/>
                  </a:lnTo>
                  <a:lnTo>
                    <a:pt x="6059" y="6772"/>
                  </a:lnTo>
                  <a:lnTo>
                    <a:pt x="6068" y="6751"/>
                  </a:lnTo>
                  <a:lnTo>
                    <a:pt x="6087" y="6737"/>
                  </a:lnTo>
                  <a:lnTo>
                    <a:pt x="6087" y="6716"/>
                  </a:lnTo>
                  <a:lnTo>
                    <a:pt x="6096" y="6702"/>
                  </a:lnTo>
                  <a:lnTo>
                    <a:pt x="6087" y="6695"/>
                  </a:lnTo>
                  <a:lnTo>
                    <a:pt x="6087" y="6681"/>
                  </a:lnTo>
                  <a:lnTo>
                    <a:pt x="6068" y="6668"/>
                  </a:lnTo>
                  <a:lnTo>
                    <a:pt x="6068" y="6647"/>
                  </a:lnTo>
                  <a:lnTo>
                    <a:pt x="6059" y="6640"/>
                  </a:lnTo>
                  <a:lnTo>
                    <a:pt x="6023" y="6626"/>
                  </a:lnTo>
                  <a:lnTo>
                    <a:pt x="5986" y="6584"/>
                  </a:lnTo>
                  <a:lnTo>
                    <a:pt x="5922" y="6543"/>
                  </a:lnTo>
                  <a:lnTo>
                    <a:pt x="5950" y="6549"/>
                  </a:lnTo>
                  <a:lnTo>
                    <a:pt x="6023" y="6549"/>
                  </a:lnTo>
                  <a:lnTo>
                    <a:pt x="6068" y="6543"/>
                  </a:lnTo>
                  <a:lnTo>
                    <a:pt x="6096" y="6543"/>
                  </a:lnTo>
                  <a:lnTo>
                    <a:pt x="6141" y="6529"/>
                  </a:lnTo>
                  <a:lnTo>
                    <a:pt x="6169" y="6515"/>
                  </a:lnTo>
                  <a:lnTo>
                    <a:pt x="6214" y="6515"/>
                  </a:lnTo>
                  <a:lnTo>
                    <a:pt x="6287" y="6487"/>
                  </a:lnTo>
                  <a:lnTo>
                    <a:pt x="6360" y="6452"/>
                  </a:lnTo>
                  <a:lnTo>
                    <a:pt x="6415" y="6417"/>
                  </a:lnTo>
                  <a:lnTo>
                    <a:pt x="6488" y="6383"/>
                  </a:lnTo>
                  <a:lnTo>
                    <a:pt x="6616" y="6306"/>
                  </a:lnTo>
                  <a:lnTo>
                    <a:pt x="6744" y="6244"/>
                  </a:lnTo>
                  <a:lnTo>
                    <a:pt x="6817" y="6209"/>
                  </a:lnTo>
                  <a:lnTo>
                    <a:pt x="6881" y="6188"/>
                  </a:lnTo>
                  <a:lnTo>
                    <a:pt x="6908" y="6174"/>
                  </a:lnTo>
                  <a:lnTo>
                    <a:pt x="6935" y="6167"/>
                  </a:lnTo>
                  <a:lnTo>
                    <a:pt x="6963" y="6167"/>
                  </a:lnTo>
                  <a:lnTo>
                    <a:pt x="6990" y="6154"/>
                  </a:lnTo>
                  <a:lnTo>
                    <a:pt x="7008" y="6167"/>
                  </a:lnTo>
                  <a:lnTo>
                    <a:pt x="7008" y="6209"/>
                  </a:lnTo>
                  <a:lnTo>
                    <a:pt x="6990" y="6230"/>
                  </a:lnTo>
                  <a:lnTo>
                    <a:pt x="6981" y="6258"/>
                  </a:lnTo>
                  <a:lnTo>
                    <a:pt x="6954" y="6265"/>
                  </a:lnTo>
                  <a:lnTo>
                    <a:pt x="6935" y="6286"/>
                  </a:lnTo>
                  <a:lnTo>
                    <a:pt x="6890" y="6320"/>
                  </a:lnTo>
                  <a:lnTo>
                    <a:pt x="6862" y="6334"/>
                  </a:lnTo>
                  <a:lnTo>
                    <a:pt x="6844" y="6355"/>
                  </a:lnTo>
                  <a:lnTo>
                    <a:pt x="6817" y="6376"/>
                  </a:lnTo>
                  <a:lnTo>
                    <a:pt x="6817" y="6383"/>
                  </a:lnTo>
                  <a:lnTo>
                    <a:pt x="6835" y="6397"/>
                  </a:lnTo>
                  <a:lnTo>
                    <a:pt x="6844" y="6397"/>
                  </a:lnTo>
                  <a:lnTo>
                    <a:pt x="6844" y="6411"/>
                  </a:lnTo>
                  <a:lnTo>
                    <a:pt x="6862" y="6411"/>
                  </a:lnTo>
                  <a:lnTo>
                    <a:pt x="6917" y="6376"/>
                  </a:lnTo>
                  <a:lnTo>
                    <a:pt x="6981" y="6341"/>
                  </a:lnTo>
                  <a:lnTo>
                    <a:pt x="7054" y="6306"/>
                  </a:lnTo>
                  <a:lnTo>
                    <a:pt x="7090" y="6265"/>
                  </a:lnTo>
                  <a:lnTo>
                    <a:pt x="7118" y="6265"/>
                  </a:lnTo>
                  <a:lnTo>
                    <a:pt x="7154" y="6279"/>
                  </a:lnTo>
                  <a:lnTo>
                    <a:pt x="7154" y="6299"/>
                  </a:lnTo>
                  <a:lnTo>
                    <a:pt x="7163" y="6355"/>
                  </a:lnTo>
                  <a:lnTo>
                    <a:pt x="7191" y="6411"/>
                  </a:lnTo>
                  <a:lnTo>
                    <a:pt x="7191" y="6487"/>
                  </a:lnTo>
                  <a:lnTo>
                    <a:pt x="7209" y="6543"/>
                  </a:lnTo>
                  <a:lnTo>
                    <a:pt x="7227" y="6549"/>
                  </a:lnTo>
                  <a:lnTo>
                    <a:pt x="7227" y="6570"/>
                  </a:lnTo>
                  <a:lnTo>
                    <a:pt x="7237" y="6570"/>
                  </a:lnTo>
                  <a:lnTo>
                    <a:pt x="7255" y="6563"/>
                  </a:lnTo>
                  <a:lnTo>
                    <a:pt x="7264" y="6549"/>
                  </a:lnTo>
                  <a:lnTo>
                    <a:pt x="7282" y="6543"/>
                  </a:lnTo>
                  <a:lnTo>
                    <a:pt x="7291" y="6529"/>
                  </a:lnTo>
                  <a:lnTo>
                    <a:pt x="7310" y="6508"/>
                  </a:lnTo>
                  <a:lnTo>
                    <a:pt x="7310" y="6452"/>
                  </a:lnTo>
                  <a:lnTo>
                    <a:pt x="7282" y="6362"/>
                  </a:lnTo>
                  <a:lnTo>
                    <a:pt x="7237" y="6258"/>
                  </a:lnTo>
                  <a:lnTo>
                    <a:pt x="7237" y="6035"/>
                  </a:lnTo>
                  <a:lnTo>
                    <a:pt x="7255" y="6015"/>
                  </a:lnTo>
                  <a:lnTo>
                    <a:pt x="7264" y="5994"/>
                  </a:lnTo>
                  <a:lnTo>
                    <a:pt x="7282" y="5973"/>
                  </a:lnTo>
                  <a:lnTo>
                    <a:pt x="7310" y="5945"/>
                  </a:lnTo>
                  <a:lnTo>
                    <a:pt x="7337" y="5938"/>
                  </a:lnTo>
                  <a:lnTo>
                    <a:pt x="7355" y="5917"/>
                  </a:lnTo>
                  <a:lnTo>
                    <a:pt x="7410" y="5904"/>
                  </a:lnTo>
                  <a:lnTo>
                    <a:pt x="7437" y="5890"/>
                  </a:lnTo>
                  <a:lnTo>
                    <a:pt x="7538" y="5862"/>
                  </a:lnTo>
                  <a:lnTo>
                    <a:pt x="7629" y="5841"/>
                  </a:lnTo>
                  <a:lnTo>
                    <a:pt x="7684" y="5827"/>
                  </a:lnTo>
                  <a:lnTo>
                    <a:pt x="7757" y="5813"/>
                  </a:lnTo>
                  <a:lnTo>
                    <a:pt x="7775" y="5813"/>
                  </a:lnTo>
                  <a:lnTo>
                    <a:pt x="7802" y="5827"/>
                  </a:lnTo>
                  <a:lnTo>
                    <a:pt x="7830" y="5827"/>
                  </a:lnTo>
                  <a:lnTo>
                    <a:pt x="7839" y="5841"/>
                  </a:lnTo>
                  <a:lnTo>
                    <a:pt x="7839" y="5848"/>
                  </a:lnTo>
                  <a:lnTo>
                    <a:pt x="7857" y="5848"/>
                  </a:lnTo>
                  <a:lnTo>
                    <a:pt x="7875" y="5862"/>
                  </a:lnTo>
                  <a:lnTo>
                    <a:pt x="7875" y="5945"/>
                  </a:lnTo>
                  <a:lnTo>
                    <a:pt x="7857" y="6001"/>
                  </a:lnTo>
                  <a:lnTo>
                    <a:pt x="7839" y="6049"/>
                  </a:lnTo>
                  <a:lnTo>
                    <a:pt x="7839" y="6070"/>
                  </a:lnTo>
                  <a:lnTo>
                    <a:pt x="7857" y="6077"/>
                  </a:lnTo>
                  <a:lnTo>
                    <a:pt x="7884" y="6077"/>
                  </a:lnTo>
                  <a:lnTo>
                    <a:pt x="7912" y="6070"/>
                  </a:lnTo>
                  <a:lnTo>
                    <a:pt x="8058" y="6001"/>
                  </a:lnTo>
                  <a:lnTo>
                    <a:pt x="8158" y="5959"/>
                  </a:lnTo>
                  <a:lnTo>
                    <a:pt x="8222" y="5938"/>
                  </a:lnTo>
                  <a:lnTo>
                    <a:pt x="8286" y="5924"/>
                  </a:lnTo>
                  <a:lnTo>
                    <a:pt x="8359" y="5904"/>
                  </a:lnTo>
                  <a:lnTo>
                    <a:pt x="8432" y="5890"/>
                  </a:lnTo>
                  <a:lnTo>
                    <a:pt x="8478" y="5917"/>
                  </a:lnTo>
                  <a:lnTo>
                    <a:pt x="8523" y="5924"/>
                  </a:lnTo>
                  <a:lnTo>
                    <a:pt x="8578" y="5938"/>
                  </a:lnTo>
                  <a:lnTo>
                    <a:pt x="8624" y="5938"/>
                  </a:lnTo>
                  <a:lnTo>
                    <a:pt x="8651" y="5945"/>
                  </a:lnTo>
                  <a:lnTo>
                    <a:pt x="8697" y="5938"/>
                  </a:lnTo>
                  <a:lnTo>
                    <a:pt x="8770" y="5938"/>
                  </a:lnTo>
                  <a:lnTo>
                    <a:pt x="8779" y="5917"/>
                  </a:lnTo>
                  <a:lnTo>
                    <a:pt x="8806" y="5917"/>
                  </a:lnTo>
                  <a:lnTo>
                    <a:pt x="8852" y="5890"/>
                  </a:lnTo>
                  <a:lnTo>
                    <a:pt x="8870" y="5883"/>
                  </a:lnTo>
                  <a:lnTo>
                    <a:pt x="8897" y="5862"/>
                  </a:lnTo>
                  <a:lnTo>
                    <a:pt x="8906" y="5848"/>
                  </a:lnTo>
                  <a:lnTo>
                    <a:pt x="8943" y="5806"/>
                  </a:lnTo>
                  <a:lnTo>
                    <a:pt x="8970" y="5765"/>
                  </a:lnTo>
                  <a:lnTo>
                    <a:pt x="8998" y="5709"/>
                  </a:lnTo>
                  <a:lnTo>
                    <a:pt x="9007" y="5660"/>
                  </a:lnTo>
                  <a:lnTo>
                    <a:pt x="9043" y="5577"/>
                  </a:lnTo>
                  <a:lnTo>
                    <a:pt x="9043" y="5508"/>
                  </a:lnTo>
                  <a:lnTo>
                    <a:pt x="9052" y="5480"/>
                  </a:lnTo>
                  <a:lnTo>
                    <a:pt x="9052" y="5445"/>
                  </a:lnTo>
                  <a:lnTo>
                    <a:pt x="9071" y="5403"/>
                  </a:lnTo>
                  <a:lnTo>
                    <a:pt x="9080" y="5348"/>
                  </a:lnTo>
                  <a:lnTo>
                    <a:pt x="9116" y="5299"/>
                  </a:lnTo>
                  <a:lnTo>
                    <a:pt x="9180" y="5202"/>
                  </a:lnTo>
                  <a:lnTo>
                    <a:pt x="9226" y="5146"/>
                  </a:lnTo>
                  <a:lnTo>
                    <a:pt x="9281" y="5105"/>
                  </a:lnTo>
                  <a:lnTo>
                    <a:pt x="9317" y="5084"/>
                  </a:lnTo>
                  <a:lnTo>
                    <a:pt x="9344" y="5049"/>
                  </a:lnTo>
                  <a:lnTo>
                    <a:pt x="9372" y="5028"/>
                  </a:lnTo>
                  <a:lnTo>
                    <a:pt x="9417" y="5015"/>
                  </a:lnTo>
                  <a:lnTo>
                    <a:pt x="9472" y="4973"/>
                  </a:lnTo>
                  <a:lnTo>
                    <a:pt x="9518" y="4959"/>
                  </a:lnTo>
                  <a:lnTo>
                    <a:pt x="9554" y="4938"/>
                  </a:lnTo>
                  <a:lnTo>
                    <a:pt x="9600" y="4931"/>
                  </a:lnTo>
                  <a:lnTo>
                    <a:pt x="9627" y="4917"/>
                  </a:lnTo>
                  <a:lnTo>
                    <a:pt x="9673" y="4910"/>
                  </a:lnTo>
                  <a:lnTo>
                    <a:pt x="9901" y="4910"/>
                  </a:lnTo>
                  <a:lnTo>
                    <a:pt x="9947" y="4917"/>
                  </a:lnTo>
                  <a:lnTo>
                    <a:pt x="9992" y="4917"/>
                  </a:lnTo>
                  <a:lnTo>
                    <a:pt x="10047" y="4938"/>
                  </a:lnTo>
                  <a:lnTo>
                    <a:pt x="10075" y="4938"/>
                  </a:lnTo>
                  <a:lnTo>
                    <a:pt x="10120" y="4959"/>
                  </a:lnTo>
                  <a:lnTo>
                    <a:pt x="10138" y="4973"/>
                  </a:lnTo>
                  <a:lnTo>
                    <a:pt x="10166" y="4987"/>
                  </a:lnTo>
                  <a:lnTo>
                    <a:pt x="10193" y="4994"/>
                  </a:lnTo>
                  <a:lnTo>
                    <a:pt x="10239" y="5015"/>
                  </a:lnTo>
                  <a:lnTo>
                    <a:pt x="10275" y="5049"/>
                  </a:lnTo>
                  <a:lnTo>
                    <a:pt x="10294" y="5070"/>
                  </a:lnTo>
                  <a:lnTo>
                    <a:pt x="10348" y="5112"/>
                  </a:lnTo>
                  <a:lnTo>
                    <a:pt x="10367" y="5140"/>
                  </a:lnTo>
                  <a:lnTo>
                    <a:pt x="10394" y="5146"/>
                  </a:lnTo>
                  <a:lnTo>
                    <a:pt x="10421" y="5146"/>
                  </a:lnTo>
                  <a:lnTo>
                    <a:pt x="10421" y="5140"/>
                  </a:lnTo>
                  <a:lnTo>
                    <a:pt x="10449" y="5126"/>
                  </a:lnTo>
                  <a:lnTo>
                    <a:pt x="10485" y="5105"/>
                  </a:lnTo>
                  <a:lnTo>
                    <a:pt x="10513" y="5084"/>
                  </a:lnTo>
                  <a:lnTo>
                    <a:pt x="10540" y="5070"/>
                  </a:lnTo>
                  <a:lnTo>
                    <a:pt x="10549" y="5063"/>
                  </a:lnTo>
                  <a:lnTo>
                    <a:pt x="10695" y="5063"/>
                  </a:lnTo>
                  <a:lnTo>
                    <a:pt x="10741" y="5070"/>
                  </a:lnTo>
                  <a:lnTo>
                    <a:pt x="10768" y="5084"/>
                  </a:lnTo>
                  <a:lnTo>
                    <a:pt x="10814" y="5105"/>
                  </a:lnTo>
                  <a:lnTo>
                    <a:pt x="10859" y="5112"/>
                  </a:lnTo>
                  <a:lnTo>
                    <a:pt x="10887" y="5126"/>
                  </a:lnTo>
                  <a:lnTo>
                    <a:pt x="10969" y="5160"/>
                  </a:lnTo>
                  <a:lnTo>
                    <a:pt x="11042" y="5195"/>
                  </a:lnTo>
                  <a:lnTo>
                    <a:pt x="11115" y="5223"/>
                  </a:lnTo>
                  <a:lnTo>
                    <a:pt x="11170" y="5258"/>
                  </a:lnTo>
                  <a:lnTo>
                    <a:pt x="11215" y="5278"/>
                  </a:lnTo>
                  <a:lnTo>
                    <a:pt x="11261" y="5292"/>
                  </a:lnTo>
                  <a:lnTo>
                    <a:pt x="11288" y="5292"/>
                  </a:lnTo>
                  <a:lnTo>
                    <a:pt x="11288" y="5272"/>
                  </a:lnTo>
                  <a:lnTo>
                    <a:pt x="11270" y="5244"/>
                  </a:lnTo>
                  <a:lnTo>
                    <a:pt x="11261" y="5223"/>
                  </a:lnTo>
                  <a:lnTo>
                    <a:pt x="11233" y="5195"/>
                  </a:lnTo>
                  <a:lnTo>
                    <a:pt x="11188" y="5167"/>
                  </a:lnTo>
                  <a:lnTo>
                    <a:pt x="11142" y="5126"/>
                  </a:lnTo>
                  <a:lnTo>
                    <a:pt x="11106" y="5084"/>
                  </a:lnTo>
                  <a:lnTo>
                    <a:pt x="11042" y="5028"/>
                  </a:lnTo>
                  <a:lnTo>
                    <a:pt x="10996" y="4973"/>
                  </a:lnTo>
                  <a:lnTo>
                    <a:pt x="10960" y="4917"/>
                  </a:lnTo>
                  <a:lnTo>
                    <a:pt x="10932" y="4896"/>
                  </a:lnTo>
                  <a:lnTo>
                    <a:pt x="10914" y="4862"/>
                  </a:lnTo>
                  <a:lnTo>
                    <a:pt x="10914" y="4827"/>
                  </a:lnTo>
                  <a:lnTo>
                    <a:pt x="10887" y="4799"/>
                  </a:lnTo>
                  <a:lnTo>
                    <a:pt x="10896" y="4799"/>
                  </a:lnTo>
                  <a:lnTo>
                    <a:pt x="10887" y="4778"/>
                  </a:lnTo>
                  <a:lnTo>
                    <a:pt x="10887" y="4653"/>
                  </a:lnTo>
                  <a:lnTo>
                    <a:pt x="10896" y="4633"/>
                  </a:lnTo>
                  <a:lnTo>
                    <a:pt x="10932" y="4591"/>
                  </a:lnTo>
                  <a:lnTo>
                    <a:pt x="10932" y="4570"/>
                  </a:lnTo>
                  <a:lnTo>
                    <a:pt x="10987" y="4514"/>
                  </a:lnTo>
                  <a:lnTo>
                    <a:pt x="11033" y="4480"/>
                  </a:lnTo>
                  <a:lnTo>
                    <a:pt x="11069" y="4445"/>
                  </a:lnTo>
                  <a:lnTo>
                    <a:pt x="11115" y="4403"/>
                  </a:lnTo>
                  <a:lnTo>
                    <a:pt x="11215" y="4362"/>
                  </a:lnTo>
                  <a:lnTo>
                    <a:pt x="11306" y="4292"/>
                  </a:lnTo>
                  <a:lnTo>
                    <a:pt x="11343" y="4257"/>
                  </a:lnTo>
                  <a:lnTo>
                    <a:pt x="11379" y="4230"/>
                  </a:lnTo>
                  <a:lnTo>
                    <a:pt x="11407" y="4216"/>
                  </a:lnTo>
                  <a:lnTo>
                    <a:pt x="11407" y="4195"/>
                  </a:lnTo>
                  <a:lnTo>
                    <a:pt x="11416" y="4174"/>
                  </a:lnTo>
                  <a:lnTo>
                    <a:pt x="11434" y="4160"/>
                  </a:lnTo>
                  <a:lnTo>
                    <a:pt x="11443" y="4119"/>
                  </a:lnTo>
                  <a:lnTo>
                    <a:pt x="11443" y="3910"/>
                  </a:lnTo>
                  <a:lnTo>
                    <a:pt x="11434" y="3848"/>
                  </a:lnTo>
                  <a:lnTo>
                    <a:pt x="11434" y="3737"/>
                  </a:lnTo>
                  <a:lnTo>
                    <a:pt x="11489" y="3737"/>
                  </a:lnTo>
                  <a:lnTo>
                    <a:pt x="11635" y="3792"/>
                  </a:lnTo>
                  <a:lnTo>
                    <a:pt x="11681" y="3799"/>
                  </a:lnTo>
                  <a:lnTo>
                    <a:pt x="11708" y="3813"/>
                  </a:lnTo>
                  <a:lnTo>
                    <a:pt x="11735" y="3813"/>
                  </a:lnTo>
                  <a:lnTo>
                    <a:pt x="11781" y="3820"/>
                  </a:lnTo>
                  <a:lnTo>
                    <a:pt x="11790" y="3813"/>
                  </a:lnTo>
                  <a:lnTo>
                    <a:pt x="11836" y="3813"/>
                  </a:lnTo>
                  <a:lnTo>
                    <a:pt x="11863" y="3799"/>
                  </a:lnTo>
                  <a:lnTo>
                    <a:pt x="11890" y="3792"/>
                  </a:lnTo>
                  <a:lnTo>
                    <a:pt x="11927" y="3778"/>
                  </a:lnTo>
                  <a:lnTo>
                    <a:pt x="11982" y="3737"/>
                  </a:lnTo>
                  <a:lnTo>
                    <a:pt x="12009" y="3702"/>
                  </a:lnTo>
                  <a:lnTo>
                    <a:pt x="12064" y="3716"/>
                  </a:lnTo>
                  <a:lnTo>
                    <a:pt x="12128" y="3737"/>
                  </a:lnTo>
                  <a:lnTo>
                    <a:pt x="12228" y="3737"/>
                  </a:lnTo>
                  <a:lnTo>
                    <a:pt x="12256" y="3723"/>
                  </a:lnTo>
                  <a:lnTo>
                    <a:pt x="12274" y="3716"/>
                  </a:lnTo>
                  <a:lnTo>
                    <a:pt x="12283" y="3702"/>
                  </a:lnTo>
                  <a:lnTo>
                    <a:pt x="12283" y="3681"/>
                  </a:lnTo>
                  <a:lnTo>
                    <a:pt x="12310" y="3646"/>
                  </a:lnTo>
                  <a:lnTo>
                    <a:pt x="12310" y="3612"/>
                  </a:lnTo>
                  <a:lnTo>
                    <a:pt x="12329" y="3591"/>
                  </a:lnTo>
                  <a:lnTo>
                    <a:pt x="12356" y="3584"/>
                  </a:lnTo>
                  <a:lnTo>
                    <a:pt x="12338" y="3570"/>
                  </a:lnTo>
                  <a:lnTo>
                    <a:pt x="12338" y="3535"/>
                  </a:lnTo>
                  <a:lnTo>
                    <a:pt x="12310" y="3452"/>
                  </a:lnTo>
                  <a:lnTo>
                    <a:pt x="12283" y="3431"/>
                  </a:lnTo>
                  <a:lnTo>
                    <a:pt x="12274" y="3417"/>
                  </a:lnTo>
                  <a:lnTo>
                    <a:pt x="12256" y="3396"/>
                  </a:lnTo>
                  <a:lnTo>
                    <a:pt x="12228" y="3382"/>
                  </a:lnTo>
                  <a:lnTo>
                    <a:pt x="12210" y="3375"/>
                  </a:lnTo>
                  <a:lnTo>
                    <a:pt x="12128" y="3375"/>
                  </a:lnTo>
                  <a:lnTo>
                    <a:pt x="12110" y="3382"/>
                  </a:lnTo>
                  <a:lnTo>
                    <a:pt x="12100" y="3396"/>
                  </a:lnTo>
                  <a:lnTo>
                    <a:pt x="12009" y="3382"/>
                  </a:lnTo>
                  <a:lnTo>
                    <a:pt x="11781" y="3382"/>
                  </a:lnTo>
                  <a:lnTo>
                    <a:pt x="11754" y="3375"/>
                  </a:lnTo>
                  <a:lnTo>
                    <a:pt x="11717" y="3362"/>
                  </a:lnTo>
                  <a:lnTo>
                    <a:pt x="11690" y="3355"/>
                  </a:lnTo>
                  <a:lnTo>
                    <a:pt x="11653" y="3327"/>
                  </a:lnTo>
                  <a:lnTo>
                    <a:pt x="11562" y="3285"/>
                  </a:lnTo>
                  <a:lnTo>
                    <a:pt x="11562" y="3278"/>
                  </a:lnTo>
                  <a:lnTo>
                    <a:pt x="11553" y="3278"/>
                  </a:lnTo>
                  <a:lnTo>
                    <a:pt x="11553" y="3223"/>
                  </a:lnTo>
                  <a:lnTo>
                    <a:pt x="11562" y="3195"/>
                  </a:lnTo>
                  <a:lnTo>
                    <a:pt x="11589" y="3167"/>
                  </a:lnTo>
                  <a:lnTo>
                    <a:pt x="11608" y="3146"/>
                  </a:lnTo>
                  <a:lnTo>
                    <a:pt x="11635" y="3112"/>
                  </a:lnTo>
                  <a:lnTo>
                    <a:pt x="11690" y="3035"/>
                  </a:lnTo>
                  <a:lnTo>
                    <a:pt x="11781" y="2959"/>
                  </a:lnTo>
                  <a:lnTo>
                    <a:pt x="11854" y="2861"/>
                  </a:lnTo>
                  <a:lnTo>
                    <a:pt x="11936" y="2750"/>
                  </a:lnTo>
                  <a:lnTo>
                    <a:pt x="11991" y="2681"/>
                  </a:lnTo>
                  <a:lnTo>
                    <a:pt x="12055" y="2605"/>
                  </a:lnTo>
                  <a:lnTo>
                    <a:pt x="12100" y="2528"/>
                  </a:lnTo>
                  <a:lnTo>
                    <a:pt x="12155" y="2445"/>
                  </a:lnTo>
                  <a:lnTo>
                    <a:pt x="12201" y="2368"/>
                  </a:lnTo>
                  <a:lnTo>
                    <a:pt x="12237" y="2292"/>
                  </a:lnTo>
                  <a:lnTo>
                    <a:pt x="12301" y="2223"/>
                  </a:lnTo>
                  <a:lnTo>
                    <a:pt x="12356" y="2160"/>
                  </a:lnTo>
                  <a:lnTo>
                    <a:pt x="12402" y="2104"/>
                  </a:lnTo>
                  <a:lnTo>
                    <a:pt x="12438" y="2056"/>
                  </a:lnTo>
                  <a:lnTo>
                    <a:pt x="12502" y="2014"/>
                  </a:lnTo>
                  <a:lnTo>
                    <a:pt x="12548" y="1972"/>
                  </a:lnTo>
                  <a:lnTo>
                    <a:pt x="12602" y="1924"/>
                  </a:lnTo>
                  <a:lnTo>
                    <a:pt x="12657" y="1896"/>
                  </a:lnTo>
                  <a:lnTo>
                    <a:pt x="12712" y="1847"/>
                  </a:lnTo>
                  <a:lnTo>
                    <a:pt x="12776" y="1820"/>
                  </a:lnTo>
                  <a:lnTo>
                    <a:pt x="12885" y="1750"/>
                  </a:lnTo>
                  <a:lnTo>
                    <a:pt x="13022" y="1674"/>
                  </a:lnTo>
                  <a:lnTo>
                    <a:pt x="13132" y="1611"/>
                  </a:lnTo>
                  <a:lnTo>
                    <a:pt x="13268" y="1556"/>
                  </a:lnTo>
                  <a:lnTo>
                    <a:pt x="13524" y="1424"/>
                  </a:lnTo>
                  <a:lnTo>
                    <a:pt x="13770" y="1278"/>
                  </a:lnTo>
                  <a:lnTo>
                    <a:pt x="13898" y="1215"/>
                  </a:lnTo>
                  <a:lnTo>
                    <a:pt x="14017" y="1153"/>
                  </a:lnTo>
                  <a:lnTo>
                    <a:pt x="14071" y="1104"/>
                  </a:lnTo>
                  <a:lnTo>
                    <a:pt x="14126" y="1063"/>
                  </a:lnTo>
                  <a:lnTo>
                    <a:pt x="14190" y="1021"/>
                  </a:lnTo>
                  <a:lnTo>
                    <a:pt x="14245" y="972"/>
                  </a:lnTo>
                  <a:lnTo>
                    <a:pt x="14318" y="952"/>
                  </a:lnTo>
                  <a:lnTo>
                    <a:pt x="14400" y="945"/>
                  </a:lnTo>
                  <a:lnTo>
                    <a:pt x="14473" y="931"/>
                  </a:lnTo>
                  <a:lnTo>
                    <a:pt x="14537" y="917"/>
                  </a:lnTo>
                  <a:lnTo>
                    <a:pt x="14592" y="917"/>
                  </a:lnTo>
                  <a:lnTo>
                    <a:pt x="14646" y="931"/>
                  </a:lnTo>
                  <a:lnTo>
                    <a:pt x="14692" y="945"/>
                  </a:lnTo>
                  <a:lnTo>
                    <a:pt x="14738" y="952"/>
                  </a:lnTo>
                  <a:lnTo>
                    <a:pt x="14820" y="972"/>
                  </a:lnTo>
                  <a:lnTo>
                    <a:pt x="14893" y="1007"/>
                  </a:lnTo>
                  <a:lnTo>
                    <a:pt x="14920" y="1007"/>
                  </a:lnTo>
                  <a:lnTo>
                    <a:pt x="14948" y="1021"/>
                  </a:lnTo>
                  <a:lnTo>
                    <a:pt x="14984" y="1028"/>
                  </a:lnTo>
                  <a:lnTo>
                    <a:pt x="15094" y="1028"/>
                  </a:lnTo>
                  <a:lnTo>
                    <a:pt x="15121" y="1021"/>
                  </a:lnTo>
                  <a:lnTo>
                    <a:pt x="15185" y="1021"/>
                  </a:lnTo>
                  <a:lnTo>
                    <a:pt x="15212" y="1007"/>
                  </a:lnTo>
                  <a:lnTo>
                    <a:pt x="15212" y="993"/>
                  </a:lnTo>
                  <a:lnTo>
                    <a:pt x="15240" y="972"/>
                  </a:lnTo>
                  <a:lnTo>
                    <a:pt x="15258" y="952"/>
                  </a:lnTo>
                  <a:lnTo>
                    <a:pt x="15258" y="861"/>
                  </a:lnTo>
                  <a:lnTo>
                    <a:pt x="15267" y="813"/>
                  </a:lnTo>
                  <a:lnTo>
                    <a:pt x="15221" y="785"/>
                  </a:lnTo>
                  <a:lnTo>
                    <a:pt x="15185" y="778"/>
                  </a:lnTo>
                  <a:lnTo>
                    <a:pt x="15139" y="764"/>
                  </a:lnTo>
                  <a:lnTo>
                    <a:pt x="15112" y="757"/>
                  </a:lnTo>
                  <a:lnTo>
                    <a:pt x="14820" y="757"/>
                  </a:lnTo>
                  <a:lnTo>
                    <a:pt x="14792" y="764"/>
                  </a:lnTo>
                  <a:lnTo>
                    <a:pt x="14765" y="764"/>
                  </a:lnTo>
                  <a:lnTo>
                    <a:pt x="14774" y="722"/>
                  </a:lnTo>
                  <a:lnTo>
                    <a:pt x="14774" y="681"/>
                  </a:lnTo>
                  <a:lnTo>
                    <a:pt x="14792" y="632"/>
                  </a:lnTo>
                  <a:lnTo>
                    <a:pt x="14792" y="604"/>
                  </a:lnTo>
                  <a:lnTo>
                    <a:pt x="14811" y="556"/>
                  </a:lnTo>
                  <a:lnTo>
                    <a:pt x="14820" y="528"/>
                  </a:lnTo>
                  <a:lnTo>
                    <a:pt x="14838" y="493"/>
                  </a:lnTo>
                  <a:lnTo>
                    <a:pt x="14865" y="472"/>
                  </a:lnTo>
                  <a:lnTo>
                    <a:pt x="14865" y="438"/>
                  </a:lnTo>
                  <a:lnTo>
                    <a:pt x="14893" y="403"/>
                  </a:lnTo>
                  <a:lnTo>
                    <a:pt x="14920" y="382"/>
                  </a:lnTo>
                  <a:lnTo>
                    <a:pt x="14938" y="361"/>
                  </a:lnTo>
                  <a:lnTo>
                    <a:pt x="14966" y="326"/>
                  </a:lnTo>
                  <a:lnTo>
                    <a:pt x="14993" y="306"/>
                  </a:lnTo>
                  <a:lnTo>
                    <a:pt x="15021" y="292"/>
                  </a:lnTo>
                  <a:lnTo>
                    <a:pt x="15048" y="271"/>
                  </a:lnTo>
                  <a:lnTo>
                    <a:pt x="15112" y="229"/>
                  </a:lnTo>
                  <a:lnTo>
                    <a:pt x="15167" y="194"/>
                  </a:lnTo>
                  <a:lnTo>
                    <a:pt x="15240" y="167"/>
                  </a:lnTo>
                  <a:lnTo>
                    <a:pt x="15313" y="132"/>
                  </a:lnTo>
                  <a:lnTo>
                    <a:pt x="15468" y="76"/>
                  </a:lnTo>
                  <a:lnTo>
                    <a:pt x="15632" y="0"/>
                  </a:lnTo>
                  <a:lnTo>
                    <a:pt x="15687" y="21"/>
                  </a:lnTo>
                  <a:lnTo>
                    <a:pt x="15741" y="56"/>
                  </a:lnTo>
                  <a:lnTo>
                    <a:pt x="15814" y="111"/>
                  </a:lnTo>
                  <a:lnTo>
                    <a:pt x="15860" y="139"/>
                  </a:lnTo>
                  <a:lnTo>
                    <a:pt x="15887" y="167"/>
                  </a:lnTo>
                  <a:lnTo>
                    <a:pt x="15915" y="229"/>
                  </a:lnTo>
                  <a:lnTo>
                    <a:pt x="15933" y="264"/>
                  </a:lnTo>
                  <a:lnTo>
                    <a:pt x="15933" y="403"/>
                  </a:lnTo>
                  <a:lnTo>
                    <a:pt x="15915" y="424"/>
                  </a:lnTo>
                  <a:lnTo>
                    <a:pt x="15906" y="451"/>
                  </a:lnTo>
                  <a:lnTo>
                    <a:pt x="15860" y="549"/>
                  </a:lnTo>
                  <a:lnTo>
                    <a:pt x="15814" y="611"/>
                  </a:lnTo>
                  <a:lnTo>
                    <a:pt x="15814" y="625"/>
                  </a:lnTo>
                  <a:lnTo>
                    <a:pt x="15805" y="632"/>
                  </a:lnTo>
                  <a:lnTo>
                    <a:pt x="15814" y="632"/>
                  </a:lnTo>
                  <a:lnTo>
                    <a:pt x="15814" y="646"/>
                  </a:lnTo>
                  <a:lnTo>
                    <a:pt x="15833" y="632"/>
                  </a:lnTo>
                  <a:lnTo>
                    <a:pt x="15842" y="632"/>
                  </a:lnTo>
                  <a:lnTo>
                    <a:pt x="15860" y="625"/>
                  </a:lnTo>
                  <a:lnTo>
                    <a:pt x="15906" y="611"/>
                  </a:lnTo>
                  <a:lnTo>
                    <a:pt x="15942" y="590"/>
                  </a:lnTo>
                  <a:lnTo>
                    <a:pt x="15979" y="576"/>
                  </a:lnTo>
                  <a:lnTo>
                    <a:pt x="16152" y="576"/>
                  </a:lnTo>
                  <a:lnTo>
                    <a:pt x="16179" y="590"/>
                  </a:lnTo>
                  <a:lnTo>
                    <a:pt x="16189" y="604"/>
                  </a:lnTo>
                  <a:lnTo>
                    <a:pt x="16216" y="611"/>
                  </a:lnTo>
                  <a:lnTo>
                    <a:pt x="16252" y="632"/>
                  </a:lnTo>
                  <a:lnTo>
                    <a:pt x="16280" y="667"/>
                  </a:lnTo>
                  <a:lnTo>
                    <a:pt x="16353" y="722"/>
                  </a:lnTo>
                  <a:lnTo>
                    <a:pt x="16380" y="722"/>
                  </a:lnTo>
                  <a:lnTo>
                    <a:pt x="16389" y="736"/>
                  </a:lnTo>
                  <a:lnTo>
                    <a:pt x="16408" y="743"/>
                  </a:lnTo>
                  <a:lnTo>
                    <a:pt x="16435" y="757"/>
                  </a:lnTo>
                  <a:lnTo>
                    <a:pt x="16554" y="757"/>
                  </a:lnTo>
                  <a:lnTo>
                    <a:pt x="16581" y="743"/>
                  </a:lnTo>
                  <a:lnTo>
                    <a:pt x="16636" y="736"/>
                  </a:lnTo>
                  <a:lnTo>
                    <a:pt x="16663" y="722"/>
                  </a:lnTo>
                  <a:lnTo>
                    <a:pt x="16709" y="701"/>
                  </a:lnTo>
                  <a:lnTo>
                    <a:pt x="16727" y="708"/>
                  </a:lnTo>
                  <a:lnTo>
                    <a:pt x="16736" y="722"/>
                  </a:lnTo>
                  <a:lnTo>
                    <a:pt x="16754" y="736"/>
                  </a:lnTo>
                  <a:lnTo>
                    <a:pt x="16754" y="764"/>
                  </a:lnTo>
                  <a:lnTo>
                    <a:pt x="16763" y="785"/>
                  </a:lnTo>
                  <a:lnTo>
                    <a:pt x="16763" y="820"/>
                  </a:lnTo>
                  <a:lnTo>
                    <a:pt x="16754" y="861"/>
                  </a:lnTo>
                  <a:lnTo>
                    <a:pt x="16736" y="896"/>
                  </a:lnTo>
                  <a:lnTo>
                    <a:pt x="16727" y="931"/>
                  </a:lnTo>
                  <a:lnTo>
                    <a:pt x="16700" y="965"/>
                  </a:lnTo>
                  <a:lnTo>
                    <a:pt x="16663" y="1007"/>
                  </a:lnTo>
                  <a:lnTo>
                    <a:pt x="16636" y="1042"/>
                  </a:lnTo>
                  <a:lnTo>
                    <a:pt x="16581" y="1070"/>
                  </a:lnTo>
                  <a:lnTo>
                    <a:pt x="16563" y="1083"/>
                  </a:lnTo>
                  <a:lnTo>
                    <a:pt x="16535" y="1097"/>
                  </a:lnTo>
                  <a:lnTo>
                    <a:pt x="16526" y="1104"/>
                  </a:lnTo>
                  <a:lnTo>
                    <a:pt x="16490" y="1118"/>
                  </a:lnTo>
                  <a:lnTo>
                    <a:pt x="16462" y="1125"/>
                  </a:lnTo>
                  <a:lnTo>
                    <a:pt x="16435" y="1139"/>
                  </a:lnTo>
                  <a:lnTo>
                    <a:pt x="16408" y="1139"/>
                  </a:lnTo>
                  <a:lnTo>
                    <a:pt x="16380" y="1153"/>
                  </a:lnTo>
                  <a:lnTo>
                    <a:pt x="16335" y="1153"/>
                  </a:lnTo>
                  <a:lnTo>
                    <a:pt x="16335" y="1160"/>
                  </a:lnTo>
                  <a:lnTo>
                    <a:pt x="16307" y="1174"/>
                  </a:lnTo>
                  <a:lnTo>
                    <a:pt x="16289" y="1181"/>
                  </a:lnTo>
                  <a:lnTo>
                    <a:pt x="16280" y="1202"/>
                  </a:lnTo>
                  <a:lnTo>
                    <a:pt x="16262" y="1257"/>
                  </a:lnTo>
                  <a:lnTo>
                    <a:pt x="16234" y="1313"/>
                  </a:lnTo>
                  <a:lnTo>
                    <a:pt x="16216" y="1334"/>
                  </a:lnTo>
                  <a:lnTo>
                    <a:pt x="16189" y="1368"/>
                  </a:lnTo>
                  <a:lnTo>
                    <a:pt x="16189" y="1382"/>
                  </a:lnTo>
                  <a:lnTo>
                    <a:pt x="16161" y="1389"/>
                  </a:lnTo>
                  <a:lnTo>
                    <a:pt x="16152" y="1389"/>
                  </a:lnTo>
                  <a:lnTo>
                    <a:pt x="16134" y="1410"/>
                  </a:lnTo>
                  <a:lnTo>
                    <a:pt x="16106" y="1410"/>
                  </a:lnTo>
                  <a:lnTo>
                    <a:pt x="16079" y="1424"/>
                  </a:lnTo>
                  <a:lnTo>
                    <a:pt x="15842" y="1424"/>
                  </a:lnTo>
                  <a:lnTo>
                    <a:pt x="15805" y="1410"/>
                  </a:lnTo>
                  <a:lnTo>
                    <a:pt x="15659" y="1410"/>
                  </a:lnTo>
                  <a:lnTo>
                    <a:pt x="15632" y="1424"/>
                  </a:lnTo>
                  <a:lnTo>
                    <a:pt x="15614" y="1445"/>
                  </a:lnTo>
                  <a:lnTo>
                    <a:pt x="15595" y="1459"/>
                  </a:lnTo>
                  <a:lnTo>
                    <a:pt x="15595" y="1479"/>
                  </a:lnTo>
                  <a:lnTo>
                    <a:pt x="15586" y="1514"/>
                  </a:lnTo>
                  <a:lnTo>
                    <a:pt x="15586" y="1639"/>
                  </a:lnTo>
                  <a:lnTo>
                    <a:pt x="15595" y="1674"/>
                  </a:lnTo>
                  <a:lnTo>
                    <a:pt x="15614" y="1722"/>
                  </a:lnTo>
                  <a:lnTo>
                    <a:pt x="15614" y="1785"/>
                  </a:lnTo>
                  <a:lnTo>
                    <a:pt x="15595" y="1806"/>
                  </a:lnTo>
                  <a:lnTo>
                    <a:pt x="15595" y="1827"/>
                  </a:lnTo>
                  <a:lnTo>
                    <a:pt x="15586" y="1841"/>
                  </a:lnTo>
                  <a:lnTo>
                    <a:pt x="15559" y="1847"/>
                  </a:lnTo>
                  <a:lnTo>
                    <a:pt x="15541" y="1875"/>
                  </a:lnTo>
                  <a:lnTo>
                    <a:pt x="15513" y="1875"/>
                  </a:lnTo>
                  <a:lnTo>
                    <a:pt x="15486" y="1896"/>
                  </a:lnTo>
                  <a:lnTo>
                    <a:pt x="15121" y="1896"/>
                  </a:lnTo>
                  <a:lnTo>
                    <a:pt x="15066" y="1903"/>
                  </a:lnTo>
                  <a:lnTo>
                    <a:pt x="15048" y="1903"/>
                  </a:lnTo>
                  <a:lnTo>
                    <a:pt x="15021" y="1917"/>
                  </a:lnTo>
                  <a:lnTo>
                    <a:pt x="14993" y="1924"/>
                  </a:lnTo>
                  <a:lnTo>
                    <a:pt x="14984" y="1938"/>
                  </a:lnTo>
                  <a:lnTo>
                    <a:pt x="14984" y="1959"/>
                  </a:lnTo>
                  <a:lnTo>
                    <a:pt x="14966" y="1979"/>
                  </a:lnTo>
                  <a:lnTo>
                    <a:pt x="14966" y="2028"/>
                  </a:lnTo>
                  <a:lnTo>
                    <a:pt x="14984" y="2049"/>
                  </a:lnTo>
                  <a:lnTo>
                    <a:pt x="14993" y="2070"/>
                  </a:lnTo>
                  <a:lnTo>
                    <a:pt x="15021" y="2084"/>
                  </a:lnTo>
                  <a:lnTo>
                    <a:pt x="15048" y="2104"/>
                  </a:lnTo>
                  <a:lnTo>
                    <a:pt x="15066" y="2111"/>
                  </a:lnTo>
                  <a:lnTo>
                    <a:pt x="15094" y="2125"/>
                  </a:lnTo>
                  <a:lnTo>
                    <a:pt x="15121" y="2125"/>
                  </a:lnTo>
                  <a:lnTo>
                    <a:pt x="15167" y="2132"/>
                  </a:lnTo>
                  <a:lnTo>
                    <a:pt x="15294" y="2146"/>
                  </a:lnTo>
                  <a:lnTo>
                    <a:pt x="15440" y="2167"/>
                  </a:lnTo>
                  <a:lnTo>
                    <a:pt x="15513" y="2167"/>
                  </a:lnTo>
                  <a:lnTo>
                    <a:pt x="15541" y="2188"/>
                  </a:lnTo>
                  <a:lnTo>
                    <a:pt x="15586" y="2202"/>
                  </a:lnTo>
                  <a:lnTo>
                    <a:pt x="15595" y="2216"/>
                  </a:lnTo>
                  <a:lnTo>
                    <a:pt x="15641" y="2223"/>
                  </a:lnTo>
                  <a:lnTo>
                    <a:pt x="15668" y="2243"/>
                  </a:lnTo>
                  <a:lnTo>
                    <a:pt x="15705" y="2264"/>
                  </a:lnTo>
                  <a:lnTo>
                    <a:pt x="15787" y="2368"/>
                  </a:lnTo>
                  <a:lnTo>
                    <a:pt x="15805" y="2396"/>
                  </a:lnTo>
                  <a:lnTo>
                    <a:pt x="15814" y="2445"/>
                  </a:lnTo>
                  <a:lnTo>
                    <a:pt x="15842" y="2500"/>
                  </a:lnTo>
                  <a:lnTo>
                    <a:pt x="15860" y="2549"/>
                  </a:lnTo>
                  <a:lnTo>
                    <a:pt x="15860" y="2618"/>
                  </a:lnTo>
                  <a:lnTo>
                    <a:pt x="15869" y="2653"/>
                  </a:lnTo>
                  <a:lnTo>
                    <a:pt x="15869" y="2702"/>
                  </a:lnTo>
                  <a:lnTo>
                    <a:pt x="15860" y="2736"/>
                  </a:lnTo>
                  <a:lnTo>
                    <a:pt x="15860" y="2771"/>
                  </a:lnTo>
                  <a:lnTo>
                    <a:pt x="15842" y="2806"/>
                  </a:lnTo>
                  <a:lnTo>
                    <a:pt x="15760" y="2868"/>
                  </a:lnTo>
                  <a:lnTo>
                    <a:pt x="15632" y="2945"/>
                  </a:lnTo>
                  <a:lnTo>
                    <a:pt x="15468" y="3021"/>
                  </a:lnTo>
                  <a:lnTo>
                    <a:pt x="15459" y="3042"/>
                  </a:lnTo>
                  <a:lnTo>
                    <a:pt x="15440" y="3042"/>
                  </a:lnTo>
                  <a:lnTo>
                    <a:pt x="15431" y="3056"/>
                  </a:lnTo>
                  <a:lnTo>
                    <a:pt x="15413" y="3070"/>
                  </a:lnTo>
                  <a:lnTo>
                    <a:pt x="15413" y="3132"/>
                  </a:lnTo>
                  <a:lnTo>
                    <a:pt x="15486" y="3188"/>
                  </a:lnTo>
                  <a:lnTo>
                    <a:pt x="15513" y="3195"/>
                  </a:lnTo>
                  <a:lnTo>
                    <a:pt x="15541" y="3195"/>
                  </a:lnTo>
                  <a:lnTo>
                    <a:pt x="15586" y="3209"/>
                  </a:lnTo>
                  <a:lnTo>
                    <a:pt x="15614" y="3195"/>
                  </a:lnTo>
                  <a:lnTo>
                    <a:pt x="15659" y="3195"/>
                  </a:lnTo>
                  <a:lnTo>
                    <a:pt x="15668" y="3188"/>
                  </a:lnTo>
                  <a:lnTo>
                    <a:pt x="15705" y="3188"/>
                  </a:lnTo>
                  <a:lnTo>
                    <a:pt x="15732" y="3167"/>
                  </a:lnTo>
                  <a:lnTo>
                    <a:pt x="15741" y="3167"/>
                  </a:lnTo>
                  <a:lnTo>
                    <a:pt x="15760" y="3146"/>
                  </a:lnTo>
                  <a:lnTo>
                    <a:pt x="15787" y="3132"/>
                  </a:lnTo>
                  <a:lnTo>
                    <a:pt x="15805" y="3091"/>
                  </a:lnTo>
                  <a:lnTo>
                    <a:pt x="15833" y="3042"/>
                  </a:lnTo>
                  <a:lnTo>
                    <a:pt x="15887" y="2986"/>
                  </a:lnTo>
                  <a:lnTo>
                    <a:pt x="15906" y="2959"/>
                  </a:lnTo>
                  <a:lnTo>
                    <a:pt x="15933" y="2938"/>
                  </a:lnTo>
                  <a:lnTo>
                    <a:pt x="15960" y="2910"/>
                  </a:lnTo>
                  <a:lnTo>
                    <a:pt x="16006" y="2889"/>
                  </a:lnTo>
                  <a:lnTo>
                    <a:pt x="16043" y="2861"/>
                  </a:lnTo>
                  <a:lnTo>
                    <a:pt x="16088" y="2848"/>
                  </a:lnTo>
                  <a:lnTo>
                    <a:pt x="16116" y="2834"/>
                  </a:lnTo>
                  <a:lnTo>
                    <a:pt x="16161" y="2827"/>
                  </a:lnTo>
                  <a:lnTo>
                    <a:pt x="16189" y="2827"/>
                  </a:lnTo>
                  <a:lnTo>
                    <a:pt x="16216" y="2813"/>
                  </a:lnTo>
                  <a:lnTo>
                    <a:pt x="16754" y="2813"/>
                  </a:lnTo>
                  <a:lnTo>
                    <a:pt x="16855" y="2806"/>
                  </a:lnTo>
                  <a:lnTo>
                    <a:pt x="16955" y="2792"/>
                  </a:lnTo>
                  <a:lnTo>
                    <a:pt x="17174" y="2792"/>
                  </a:lnTo>
                  <a:lnTo>
                    <a:pt x="17211" y="2806"/>
                  </a:lnTo>
                  <a:lnTo>
                    <a:pt x="17256" y="2813"/>
                  </a:lnTo>
                  <a:lnTo>
                    <a:pt x="17284" y="2834"/>
                  </a:lnTo>
                  <a:lnTo>
                    <a:pt x="17329" y="2848"/>
                  </a:lnTo>
                  <a:lnTo>
                    <a:pt x="17357" y="2868"/>
                  </a:lnTo>
                  <a:lnTo>
                    <a:pt x="17375" y="2889"/>
                  </a:lnTo>
                  <a:lnTo>
                    <a:pt x="17384" y="2910"/>
                  </a:lnTo>
                  <a:lnTo>
                    <a:pt x="17402" y="2938"/>
                  </a:lnTo>
                  <a:lnTo>
                    <a:pt x="17421" y="2959"/>
                  </a:lnTo>
                  <a:lnTo>
                    <a:pt x="17430" y="2980"/>
                  </a:lnTo>
                  <a:lnTo>
                    <a:pt x="17430" y="3077"/>
                  </a:lnTo>
                  <a:lnTo>
                    <a:pt x="17421" y="3098"/>
                  </a:lnTo>
                  <a:lnTo>
                    <a:pt x="17384" y="3132"/>
                  </a:lnTo>
                  <a:lnTo>
                    <a:pt x="17375" y="3167"/>
                  </a:lnTo>
                  <a:lnTo>
                    <a:pt x="17329" y="3188"/>
                  </a:lnTo>
                  <a:lnTo>
                    <a:pt x="17302" y="3223"/>
                  </a:lnTo>
                  <a:lnTo>
                    <a:pt x="17211" y="3278"/>
                  </a:lnTo>
                  <a:lnTo>
                    <a:pt x="17056" y="3396"/>
                  </a:lnTo>
                  <a:lnTo>
                    <a:pt x="17037" y="3417"/>
                  </a:lnTo>
                  <a:lnTo>
                    <a:pt x="17037" y="3473"/>
                  </a:lnTo>
                  <a:lnTo>
                    <a:pt x="17074" y="3563"/>
                  </a:lnTo>
                  <a:lnTo>
                    <a:pt x="17083" y="3646"/>
                  </a:lnTo>
                  <a:lnTo>
                    <a:pt x="17110" y="3744"/>
                  </a:lnTo>
                  <a:lnTo>
                    <a:pt x="17147" y="3834"/>
                  </a:lnTo>
                  <a:lnTo>
                    <a:pt x="17156" y="3924"/>
                  </a:lnTo>
                  <a:lnTo>
                    <a:pt x="17183" y="4001"/>
                  </a:lnTo>
                  <a:lnTo>
                    <a:pt x="17202" y="4084"/>
                  </a:lnTo>
                  <a:lnTo>
                    <a:pt x="17229" y="4160"/>
                  </a:lnTo>
                  <a:lnTo>
                    <a:pt x="17229" y="4174"/>
                  </a:lnTo>
                  <a:lnTo>
                    <a:pt x="17202" y="4174"/>
                  </a:lnTo>
                  <a:lnTo>
                    <a:pt x="17247" y="4174"/>
                  </a:lnTo>
                  <a:lnTo>
                    <a:pt x="17284" y="4313"/>
                  </a:lnTo>
                  <a:lnTo>
                    <a:pt x="17348" y="4445"/>
                  </a:lnTo>
                  <a:lnTo>
                    <a:pt x="17384" y="4577"/>
                  </a:lnTo>
                  <a:lnTo>
                    <a:pt x="17448" y="4709"/>
                  </a:lnTo>
                  <a:lnTo>
                    <a:pt x="17484" y="4820"/>
                  </a:lnTo>
                  <a:lnTo>
                    <a:pt x="17530" y="4931"/>
                  </a:lnTo>
                  <a:lnTo>
                    <a:pt x="17621" y="5126"/>
                  </a:lnTo>
                  <a:lnTo>
                    <a:pt x="17658" y="5216"/>
                  </a:lnTo>
                  <a:lnTo>
                    <a:pt x="17703" y="5292"/>
                  </a:lnTo>
                  <a:lnTo>
                    <a:pt x="17758" y="5369"/>
                  </a:lnTo>
                  <a:lnTo>
                    <a:pt x="17795" y="5431"/>
                  </a:lnTo>
                  <a:lnTo>
                    <a:pt x="17831" y="5501"/>
                  </a:lnTo>
                  <a:lnTo>
                    <a:pt x="17877" y="5556"/>
                  </a:lnTo>
                  <a:lnTo>
                    <a:pt x="17922" y="5598"/>
                  </a:lnTo>
                  <a:lnTo>
                    <a:pt x="17950" y="5633"/>
                  </a:lnTo>
                  <a:lnTo>
                    <a:pt x="17950" y="5654"/>
                  </a:lnTo>
                  <a:lnTo>
                    <a:pt x="17932" y="5654"/>
                  </a:lnTo>
                  <a:lnTo>
                    <a:pt x="17904" y="5660"/>
                  </a:lnTo>
                  <a:lnTo>
                    <a:pt x="17676" y="5660"/>
                  </a:lnTo>
                  <a:lnTo>
                    <a:pt x="17603" y="5688"/>
                  </a:lnTo>
                  <a:lnTo>
                    <a:pt x="17576" y="5688"/>
                  </a:lnTo>
                  <a:lnTo>
                    <a:pt x="17530" y="5695"/>
                  </a:lnTo>
                  <a:lnTo>
                    <a:pt x="17484" y="5709"/>
                  </a:lnTo>
                  <a:lnTo>
                    <a:pt x="17448" y="5716"/>
                  </a:lnTo>
                  <a:lnTo>
                    <a:pt x="17421" y="5737"/>
                  </a:lnTo>
                  <a:lnTo>
                    <a:pt x="17384" y="5772"/>
                  </a:lnTo>
                  <a:lnTo>
                    <a:pt x="17311" y="5813"/>
                  </a:lnTo>
                  <a:lnTo>
                    <a:pt x="17284" y="5848"/>
                  </a:lnTo>
                  <a:lnTo>
                    <a:pt x="17256" y="5890"/>
                  </a:lnTo>
                  <a:lnTo>
                    <a:pt x="17256" y="5904"/>
                  </a:lnTo>
                  <a:lnTo>
                    <a:pt x="17247" y="5924"/>
                  </a:lnTo>
                  <a:lnTo>
                    <a:pt x="17211" y="5973"/>
                  </a:lnTo>
                  <a:lnTo>
                    <a:pt x="17202" y="6022"/>
                  </a:lnTo>
                  <a:lnTo>
                    <a:pt x="17202" y="6077"/>
                  </a:lnTo>
                  <a:lnTo>
                    <a:pt x="17183" y="6147"/>
                  </a:lnTo>
                  <a:lnTo>
                    <a:pt x="17174" y="6202"/>
                  </a:lnTo>
                  <a:lnTo>
                    <a:pt x="17183" y="6223"/>
                  </a:lnTo>
                  <a:lnTo>
                    <a:pt x="17183" y="6230"/>
                  </a:lnTo>
                  <a:lnTo>
                    <a:pt x="17202" y="6258"/>
                  </a:lnTo>
                  <a:lnTo>
                    <a:pt x="17202" y="6265"/>
                  </a:lnTo>
                  <a:lnTo>
                    <a:pt x="17211" y="6299"/>
                  </a:lnTo>
                  <a:lnTo>
                    <a:pt x="17247" y="6334"/>
                  </a:lnTo>
                  <a:lnTo>
                    <a:pt x="17302" y="6397"/>
                  </a:lnTo>
                  <a:lnTo>
                    <a:pt x="17375" y="6466"/>
                  </a:lnTo>
                  <a:lnTo>
                    <a:pt x="17402" y="6508"/>
                  </a:lnTo>
                  <a:lnTo>
                    <a:pt x="17421" y="6529"/>
                  </a:lnTo>
                  <a:lnTo>
                    <a:pt x="17448" y="6549"/>
                  </a:lnTo>
                  <a:lnTo>
                    <a:pt x="17448" y="6584"/>
                  </a:lnTo>
                  <a:lnTo>
                    <a:pt x="17457" y="6591"/>
                  </a:lnTo>
                  <a:lnTo>
                    <a:pt x="17457" y="6605"/>
                  </a:lnTo>
                  <a:lnTo>
                    <a:pt x="17448" y="6605"/>
                  </a:lnTo>
                  <a:lnTo>
                    <a:pt x="17448" y="6626"/>
                  </a:lnTo>
                  <a:lnTo>
                    <a:pt x="17421" y="6647"/>
                  </a:lnTo>
                  <a:lnTo>
                    <a:pt x="17384" y="6647"/>
                  </a:lnTo>
                  <a:lnTo>
                    <a:pt x="17357" y="6640"/>
                  </a:lnTo>
                  <a:lnTo>
                    <a:pt x="17329" y="6626"/>
                  </a:lnTo>
                  <a:lnTo>
                    <a:pt x="17311" y="6605"/>
                  </a:lnTo>
                  <a:lnTo>
                    <a:pt x="17256" y="6563"/>
                  </a:lnTo>
                  <a:lnTo>
                    <a:pt x="17202" y="6515"/>
                  </a:lnTo>
                  <a:lnTo>
                    <a:pt x="17174" y="6494"/>
                  </a:lnTo>
                  <a:lnTo>
                    <a:pt x="17156" y="6473"/>
                  </a:lnTo>
                  <a:lnTo>
                    <a:pt x="17129" y="6466"/>
                  </a:lnTo>
                  <a:lnTo>
                    <a:pt x="17110" y="6452"/>
                  </a:lnTo>
                  <a:lnTo>
                    <a:pt x="17101" y="6438"/>
                  </a:lnTo>
                  <a:lnTo>
                    <a:pt x="17083" y="6438"/>
                  </a:lnTo>
                  <a:lnTo>
                    <a:pt x="17074" y="6452"/>
                  </a:lnTo>
                  <a:lnTo>
                    <a:pt x="17056" y="6452"/>
                  </a:lnTo>
                  <a:lnTo>
                    <a:pt x="17056" y="6466"/>
                  </a:lnTo>
                  <a:lnTo>
                    <a:pt x="17037" y="6466"/>
                  </a:lnTo>
                  <a:lnTo>
                    <a:pt x="17037" y="6772"/>
                  </a:lnTo>
                  <a:lnTo>
                    <a:pt x="17083" y="6793"/>
                  </a:lnTo>
                  <a:lnTo>
                    <a:pt x="17129" y="6827"/>
                  </a:lnTo>
                  <a:lnTo>
                    <a:pt x="17156" y="6834"/>
                  </a:lnTo>
                  <a:lnTo>
                    <a:pt x="17174" y="6855"/>
                  </a:lnTo>
                  <a:lnTo>
                    <a:pt x="17183" y="6876"/>
                  </a:lnTo>
                  <a:lnTo>
                    <a:pt x="17202" y="6890"/>
                  </a:lnTo>
                  <a:lnTo>
                    <a:pt x="17202" y="6931"/>
                  </a:lnTo>
                  <a:lnTo>
                    <a:pt x="17183" y="6952"/>
                  </a:lnTo>
                  <a:lnTo>
                    <a:pt x="17174" y="6966"/>
                  </a:lnTo>
                  <a:lnTo>
                    <a:pt x="17129" y="6966"/>
                  </a:lnTo>
                  <a:lnTo>
                    <a:pt x="17101" y="6980"/>
                  </a:lnTo>
                  <a:lnTo>
                    <a:pt x="17056" y="6980"/>
                  </a:lnTo>
                  <a:lnTo>
                    <a:pt x="17028" y="7001"/>
                  </a:lnTo>
                  <a:lnTo>
                    <a:pt x="17001" y="7001"/>
                  </a:lnTo>
                  <a:lnTo>
                    <a:pt x="16973" y="7022"/>
                  </a:lnTo>
                  <a:lnTo>
                    <a:pt x="16937" y="7036"/>
                  </a:lnTo>
                  <a:lnTo>
                    <a:pt x="16910" y="7056"/>
                  </a:lnTo>
                  <a:lnTo>
                    <a:pt x="16910" y="7063"/>
                  </a:lnTo>
                  <a:lnTo>
                    <a:pt x="16900" y="7084"/>
                  </a:lnTo>
                  <a:lnTo>
                    <a:pt x="16900" y="7119"/>
                  </a:lnTo>
                  <a:lnTo>
                    <a:pt x="16910" y="7154"/>
                  </a:lnTo>
                  <a:lnTo>
                    <a:pt x="16910" y="7175"/>
                  </a:lnTo>
                  <a:lnTo>
                    <a:pt x="16937" y="7195"/>
                  </a:lnTo>
                  <a:lnTo>
                    <a:pt x="16973" y="7230"/>
                  </a:lnTo>
                  <a:lnTo>
                    <a:pt x="17028" y="7286"/>
                  </a:lnTo>
                  <a:lnTo>
                    <a:pt x="17101" y="7341"/>
                  </a:lnTo>
                  <a:lnTo>
                    <a:pt x="17156" y="7404"/>
                  </a:lnTo>
                  <a:lnTo>
                    <a:pt x="17211" y="7480"/>
                  </a:lnTo>
                  <a:lnTo>
                    <a:pt x="17348" y="7626"/>
                  </a:lnTo>
                  <a:lnTo>
                    <a:pt x="17475" y="7779"/>
                  </a:lnTo>
                  <a:lnTo>
                    <a:pt x="17530" y="7855"/>
                  </a:lnTo>
                  <a:lnTo>
                    <a:pt x="17594" y="7932"/>
                  </a:lnTo>
                  <a:lnTo>
                    <a:pt x="17649" y="7994"/>
                  </a:lnTo>
                  <a:lnTo>
                    <a:pt x="17703" y="8050"/>
                  </a:lnTo>
                  <a:lnTo>
                    <a:pt x="17758" y="8098"/>
                  </a:lnTo>
                  <a:lnTo>
                    <a:pt x="17804" y="8140"/>
                  </a:lnTo>
                  <a:lnTo>
                    <a:pt x="17822" y="8161"/>
                  </a:lnTo>
                  <a:lnTo>
                    <a:pt x="17849" y="8175"/>
                  </a:lnTo>
                  <a:lnTo>
                    <a:pt x="17877" y="8182"/>
                  </a:lnTo>
                  <a:lnTo>
                    <a:pt x="17995" y="8182"/>
                  </a:lnTo>
                  <a:lnTo>
                    <a:pt x="17995" y="8175"/>
                  </a:lnTo>
                  <a:lnTo>
                    <a:pt x="18005" y="8161"/>
                  </a:lnTo>
                  <a:lnTo>
                    <a:pt x="18005" y="8147"/>
                  </a:lnTo>
                  <a:lnTo>
                    <a:pt x="17995" y="8126"/>
                  </a:lnTo>
                  <a:lnTo>
                    <a:pt x="17995" y="8119"/>
                  </a:lnTo>
                  <a:lnTo>
                    <a:pt x="17968" y="8064"/>
                  </a:lnTo>
                  <a:lnTo>
                    <a:pt x="17968" y="8029"/>
                  </a:lnTo>
                  <a:lnTo>
                    <a:pt x="17950" y="8008"/>
                  </a:lnTo>
                  <a:lnTo>
                    <a:pt x="17950" y="7973"/>
                  </a:lnTo>
                  <a:lnTo>
                    <a:pt x="17968" y="7952"/>
                  </a:lnTo>
                  <a:lnTo>
                    <a:pt x="17995" y="7932"/>
                  </a:lnTo>
                  <a:lnTo>
                    <a:pt x="18005" y="7918"/>
                  </a:lnTo>
                  <a:lnTo>
                    <a:pt x="18005" y="7897"/>
                  </a:lnTo>
                  <a:lnTo>
                    <a:pt x="18032" y="7876"/>
                  </a:lnTo>
                  <a:lnTo>
                    <a:pt x="18068" y="7862"/>
                  </a:lnTo>
                  <a:lnTo>
                    <a:pt x="18078" y="7855"/>
                  </a:lnTo>
                  <a:lnTo>
                    <a:pt x="18169" y="7855"/>
                  </a:lnTo>
                  <a:lnTo>
                    <a:pt x="18178" y="7862"/>
                  </a:lnTo>
                  <a:lnTo>
                    <a:pt x="18196" y="7862"/>
                  </a:lnTo>
                  <a:lnTo>
                    <a:pt x="18205" y="7890"/>
                  </a:lnTo>
                  <a:lnTo>
                    <a:pt x="18224" y="7890"/>
                  </a:lnTo>
                  <a:lnTo>
                    <a:pt x="18224" y="7932"/>
                  </a:lnTo>
                  <a:lnTo>
                    <a:pt x="18242" y="7966"/>
                  </a:lnTo>
                  <a:lnTo>
                    <a:pt x="18251" y="7994"/>
                  </a:lnTo>
                  <a:lnTo>
                    <a:pt x="18251" y="8015"/>
                  </a:lnTo>
                  <a:lnTo>
                    <a:pt x="18269" y="8043"/>
                  </a:lnTo>
                  <a:lnTo>
                    <a:pt x="18278" y="8064"/>
                  </a:lnTo>
                  <a:lnTo>
                    <a:pt x="18297" y="8084"/>
                  </a:lnTo>
                  <a:lnTo>
                    <a:pt x="18315" y="8098"/>
                  </a:lnTo>
                  <a:lnTo>
                    <a:pt x="18324" y="8119"/>
                  </a:lnTo>
                  <a:lnTo>
                    <a:pt x="18315" y="8098"/>
                  </a:lnTo>
                  <a:lnTo>
                    <a:pt x="18324" y="8119"/>
                  </a:lnTo>
                  <a:lnTo>
                    <a:pt x="18342" y="8126"/>
                  </a:lnTo>
                  <a:lnTo>
                    <a:pt x="18370" y="8140"/>
                  </a:lnTo>
                  <a:lnTo>
                    <a:pt x="18415" y="8175"/>
                  </a:lnTo>
                  <a:lnTo>
                    <a:pt x="18470" y="8182"/>
                  </a:lnTo>
                  <a:lnTo>
                    <a:pt x="18525" y="8202"/>
                  </a:lnTo>
                  <a:lnTo>
                    <a:pt x="18570" y="8202"/>
                  </a:lnTo>
                  <a:lnTo>
                    <a:pt x="18643" y="8223"/>
                  </a:lnTo>
                  <a:lnTo>
                    <a:pt x="18990" y="8223"/>
                  </a:lnTo>
                  <a:lnTo>
                    <a:pt x="19036" y="8237"/>
                  </a:lnTo>
                  <a:lnTo>
                    <a:pt x="19072" y="8258"/>
                  </a:lnTo>
                  <a:lnTo>
                    <a:pt x="19118" y="8272"/>
                  </a:lnTo>
                  <a:lnTo>
                    <a:pt x="19145" y="8293"/>
                  </a:lnTo>
                  <a:lnTo>
                    <a:pt x="19163" y="8348"/>
                  </a:lnTo>
                  <a:lnTo>
                    <a:pt x="19163" y="8466"/>
                  </a:lnTo>
                  <a:lnTo>
                    <a:pt x="19118" y="8501"/>
                  </a:lnTo>
                  <a:lnTo>
                    <a:pt x="19072" y="8501"/>
                  </a:lnTo>
                  <a:lnTo>
                    <a:pt x="19045" y="8487"/>
                  </a:lnTo>
                  <a:lnTo>
                    <a:pt x="19036" y="8487"/>
                  </a:lnTo>
                  <a:lnTo>
                    <a:pt x="18972" y="8466"/>
                  </a:lnTo>
                  <a:lnTo>
                    <a:pt x="18926" y="8446"/>
                  </a:lnTo>
                  <a:lnTo>
                    <a:pt x="18899" y="8425"/>
                  </a:lnTo>
                  <a:lnTo>
                    <a:pt x="18862" y="8411"/>
                  </a:lnTo>
                  <a:lnTo>
                    <a:pt x="18844" y="8411"/>
                  </a:lnTo>
                  <a:lnTo>
                    <a:pt x="18844" y="8446"/>
                  </a:lnTo>
                  <a:lnTo>
                    <a:pt x="18862" y="8466"/>
                  </a:lnTo>
                  <a:lnTo>
                    <a:pt x="18871" y="8501"/>
                  </a:lnTo>
                  <a:lnTo>
                    <a:pt x="18899" y="8536"/>
                  </a:lnTo>
                  <a:lnTo>
                    <a:pt x="18963" y="8633"/>
                  </a:lnTo>
                  <a:lnTo>
                    <a:pt x="19063" y="8751"/>
                  </a:lnTo>
                  <a:lnTo>
                    <a:pt x="19072" y="8772"/>
                  </a:lnTo>
                  <a:lnTo>
                    <a:pt x="19136" y="8821"/>
                  </a:lnTo>
                  <a:lnTo>
                    <a:pt x="19200" y="8841"/>
                  </a:lnTo>
                  <a:lnTo>
                    <a:pt x="19273" y="8876"/>
                  </a:lnTo>
                  <a:lnTo>
                    <a:pt x="19437" y="8918"/>
                  </a:lnTo>
                  <a:lnTo>
                    <a:pt x="19583" y="8973"/>
                  </a:lnTo>
                  <a:lnTo>
                    <a:pt x="19620" y="8980"/>
                  </a:lnTo>
                  <a:lnTo>
                    <a:pt x="19647" y="9001"/>
                  </a:lnTo>
                  <a:lnTo>
                    <a:pt x="19684" y="9015"/>
                  </a:lnTo>
                  <a:lnTo>
                    <a:pt x="19693" y="9036"/>
                  </a:lnTo>
                  <a:lnTo>
                    <a:pt x="19738" y="9071"/>
                  </a:lnTo>
                  <a:lnTo>
                    <a:pt x="19757" y="9091"/>
                  </a:lnTo>
                  <a:lnTo>
                    <a:pt x="19766" y="9112"/>
                  </a:lnTo>
                  <a:lnTo>
                    <a:pt x="19766" y="9189"/>
                  </a:lnTo>
                  <a:lnTo>
                    <a:pt x="19738" y="9210"/>
                  </a:lnTo>
                  <a:lnTo>
                    <a:pt x="19720" y="9244"/>
                  </a:lnTo>
                  <a:lnTo>
                    <a:pt x="19693" y="9279"/>
                  </a:lnTo>
                  <a:lnTo>
                    <a:pt x="19565" y="9376"/>
                  </a:lnTo>
                  <a:lnTo>
                    <a:pt x="19547" y="9397"/>
                  </a:lnTo>
                  <a:lnTo>
                    <a:pt x="19538" y="9411"/>
                  </a:lnTo>
                  <a:lnTo>
                    <a:pt x="19538" y="9446"/>
                  </a:lnTo>
                  <a:lnTo>
                    <a:pt x="19547" y="9522"/>
                  </a:lnTo>
                  <a:lnTo>
                    <a:pt x="19583" y="9626"/>
                  </a:lnTo>
                  <a:lnTo>
                    <a:pt x="19611" y="9675"/>
                  </a:lnTo>
                  <a:lnTo>
                    <a:pt x="19620" y="9717"/>
                  </a:lnTo>
                  <a:lnTo>
                    <a:pt x="19647" y="9751"/>
                  </a:lnTo>
                  <a:lnTo>
                    <a:pt x="19665" y="9779"/>
                  </a:lnTo>
                  <a:lnTo>
                    <a:pt x="19693" y="9814"/>
                  </a:lnTo>
                  <a:lnTo>
                    <a:pt x="19738" y="9835"/>
                  </a:lnTo>
                  <a:lnTo>
                    <a:pt x="19766" y="9869"/>
                  </a:lnTo>
                  <a:lnTo>
                    <a:pt x="19811" y="9890"/>
                  </a:lnTo>
                  <a:lnTo>
                    <a:pt x="19839" y="9904"/>
                  </a:lnTo>
                  <a:lnTo>
                    <a:pt x="19866" y="9925"/>
                  </a:lnTo>
                  <a:lnTo>
                    <a:pt x="19912" y="9946"/>
                  </a:lnTo>
                  <a:lnTo>
                    <a:pt x="19957" y="9960"/>
                  </a:lnTo>
                  <a:lnTo>
                    <a:pt x="20030" y="9980"/>
                  </a:lnTo>
                  <a:lnTo>
                    <a:pt x="20085" y="10015"/>
                  </a:lnTo>
                  <a:lnTo>
                    <a:pt x="20140" y="10022"/>
                  </a:lnTo>
                  <a:lnTo>
                    <a:pt x="20186" y="10043"/>
                  </a:lnTo>
                  <a:lnTo>
                    <a:pt x="20231" y="10043"/>
                  </a:lnTo>
                  <a:lnTo>
                    <a:pt x="20231" y="10064"/>
                  </a:lnTo>
                  <a:lnTo>
                    <a:pt x="20240" y="10064"/>
                  </a:lnTo>
                  <a:lnTo>
                    <a:pt x="20240" y="10078"/>
                  </a:lnTo>
                  <a:lnTo>
                    <a:pt x="20231" y="10092"/>
                  </a:lnTo>
                  <a:lnTo>
                    <a:pt x="20158" y="10119"/>
                  </a:lnTo>
                  <a:lnTo>
                    <a:pt x="20085" y="10140"/>
                  </a:lnTo>
                  <a:lnTo>
                    <a:pt x="20067" y="10154"/>
                  </a:lnTo>
                  <a:lnTo>
                    <a:pt x="20040" y="10168"/>
                  </a:lnTo>
                  <a:lnTo>
                    <a:pt x="20030" y="10189"/>
                  </a:lnTo>
                  <a:lnTo>
                    <a:pt x="19994" y="10230"/>
                  </a:lnTo>
                  <a:lnTo>
                    <a:pt x="19985" y="10251"/>
                  </a:lnTo>
                  <a:lnTo>
                    <a:pt x="19985" y="10286"/>
                  </a:lnTo>
                  <a:lnTo>
                    <a:pt x="19967" y="10321"/>
                  </a:lnTo>
                  <a:lnTo>
                    <a:pt x="19967" y="10349"/>
                  </a:lnTo>
                  <a:lnTo>
                    <a:pt x="19957" y="10376"/>
                  </a:lnTo>
                  <a:lnTo>
                    <a:pt x="19957" y="10439"/>
                  </a:lnTo>
                  <a:lnTo>
                    <a:pt x="19967" y="10460"/>
                  </a:lnTo>
                  <a:lnTo>
                    <a:pt x="19967" y="10481"/>
                  </a:lnTo>
                  <a:lnTo>
                    <a:pt x="19985" y="10508"/>
                  </a:lnTo>
                  <a:lnTo>
                    <a:pt x="19994" y="10529"/>
                  </a:lnTo>
                  <a:lnTo>
                    <a:pt x="20040" y="10550"/>
                  </a:lnTo>
                  <a:lnTo>
                    <a:pt x="20067" y="10585"/>
                  </a:lnTo>
                  <a:lnTo>
                    <a:pt x="20113" y="10606"/>
                  </a:lnTo>
                  <a:lnTo>
                    <a:pt x="20140" y="10612"/>
                  </a:lnTo>
                  <a:lnTo>
                    <a:pt x="20213" y="10633"/>
                  </a:lnTo>
                  <a:lnTo>
                    <a:pt x="20259" y="10647"/>
                  </a:lnTo>
                  <a:lnTo>
                    <a:pt x="20286" y="10668"/>
                  </a:lnTo>
                  <a:lnTo>
                    <a:pt x="20313" y="10668"/>
                  </a:lnTo>
                  <a:lnTo>
                    <a:pt x="20341" y="10682"/>
                  </a:lnTo>
                  <a:lnTo>
                    <a:pt x="20359" y="10703"/>
                  </a:lnTo>
                  <a:lnTo>
                    <a:pt x="20405" y="10737"/>
                  </a:lnTo>
                  <a:lnTo>
                    <a:pt x="20414" y="10765"/>
                  </a:lnTo>
                  <a:lnTo>
                    <a:pt x="20441" y="10814"/>
                  </a:lnTo>
                  <a:lnTo>
                    <a:pt x="20487" y="10890"/>
                  </a:lnTo>
                  <a:lnTo>
                    <a:pt x="20532" y="10974"/>
                  </a:lnTo>
                  <a:lnTo>
                    <a:pt x="20560" y="11022"/>
                  </a:lnTo>
                  <a:lnTo>
                    <a:pt x="20578" y="11064"/>
                  </a:lnTo>
                  <a:lnTo>
                    <a:pt x="20587" y="11119"/>
                  </a:lnTo>
                  <a:lnTo>
                    <a:pt x="20605" y="11161"/>
                  </a:lnTo>
                  <a:lnTo>
                    <a:pt x="20633" y="11272"/>
                  </a:lnTo>
                  <a:lnTo>
                    <a:pt x="20642" y="11383"/>
                  </a:lnTo>
                  <a:lnTo>
                    <a:pt x="20678" y="11501"/>
                  </a:lnTo>
                  <a:lnTo>
                    <a:pt x="20678" y="11633"/>
                  </a:lnTo>
                  <a:lnTo>
                    <a:pt x="20468" y="11557"/>
                  </a:lnTo>
                  <a:lnTo>
                    <a:pt x="20231" y="11467"/>
                  </a:lnTo>
                  <a:lnTo>
                    <a:pt x="19985" y="11383"/>
                  </a:lnTo>
                  <a:lnTo>
                    <a:pt x="19738" y="11286"/>
                  </a:lnTo>
                  <a:lnTo>
                    <a:pt x="19474" y="11182"/>
                  </a:lnTo>
                  <a:lnTo>
                    <a:pt x="19237" y="11099"/>
                  </a:lnTo>
                  <a:lnTo>
                    <a:pt x="18999" y="11022"/>
                  </a:lnTo>
                  <a:lnTo>
                    <a:pt x="18798" y="10953"/>
                  </a:lnTo>
                  <a:lnTo>
                    <a:pt x="18689" y="10911"/>
                  </a:lnTo>
                  <a:lnTo>
                    <a:pt x="18570" y="10869"/>
                  </a:lnTo>
                  <a:lnTo>
                    <a:pt x="18470" y="10821"/>
                  </a:lnTo>
                  <a:lnTo>
                    <a:pt x="18370" y="10765"/>
                  </a:lnTo>
                  <a:lnTo>
                    <a:pt x="18269" y="10724"/>
                  </a:lnTo>
                  <a:lnTo>
                    <a:pt x="18178" y="10668"/>
                  </a:lnTo>
                  <a:lnTo>
                    <a:pt x="18078" y="10612"/>
                  </a:lnTo>
                  <a:lnTo>
                    <a:pt x="18005" y="10571"/>
                  </a:lnTo>
                  <a:lnTo>
                    <a:pt x="17877" y="10481"/>
                  </a:lnTo>
                  <a:lnTo>
                    <a:pt x="17758" y="10404"/>
                  </a:lnTo>
                  <a:lnTo>
                    <a:pt x="17676" y="10342"/>
                  </a:lnTo>
                  <a:lnTo>
                    <a:pt x="17658" y="10349"/>
                  </a:lnTo>
                  <a:lnTo>
                    <a:pt x="17621" y="10307"/>
                  </a:lnTo>
                  <a:lnTo>
                    <a:pt x="17557" y="10265"/>
                  </a:lnTo>
                  <a:lnTo>
                    <a:pt x="17521" y="10230"/>
                  </a:lnTo>
                  <a:lnTo>
                    <a:pt x="17475" y="10189"/>
                  </a:lnTo>
                  <a:lnTo>
                    <a:pt x="17430" y="10154"/>
                  </a:lnTo>
                  <a:lnTo>
                    <a:pt x="17402" y="10119"/>
                  </a:lnTo>
                  <a:lnTo>
                    <a:pt x="17384" y="10092"/>
                  </a:lnTo>
                  <a:lnTo>
                    <a:pt x="17329" y="10022"/>
                  </a:lnTo>
                  <a:lnTo>
                    <a:pt x="17311" y="10001"/>
                  </a:lnTo>
                  <a:lnTo>
                    <a:pt x="17302" y="9967"/>
                  </a:lnTo>
                  <a:lnTo>
                    <a:pt x="17284" y="9946"/>
                  </a:lnTo>
                  <a:lnTo>
                    <a:pt x="17256" y="9890"/>
                  </a:lnTo>
                  <a:lnTo>
                    <a:pt x="17247" y="9835"/>
                  </a:lnTo>
                  <a:lnTo>
                    <a:pt x="17229" y="9751"/>
                  </a:lnTo>
                  <a:lnTo>
                    <a:pt x="17211" y="9675"/>
                  </a:lnTo>
                  <a:lnTo>
                    <a:pt x="17202" y="9661"/>
                  </a:lnTo>
                  <a:lnTo>
                    <a:pt x="17183" y="9640"/>
                  </a:lnTo>
                  <a:lnTo>
                    <a:pt x="17183" y="9626"/>
                  </a:lnTo>
                  <a:lnTo>
                    <a:pt x="17174" y="9605"/>
                  </a:lnTo>
                  <a:lnTo>
                    <a:pt x="17147" y="9598"/>
                  </a:lnTo>
                  <a:lnTo>
                    <a:pt x="17110" y="9571"/>
                  </a:lnTo>
                  <a:lnTo>
                    <a:pt x="17101" y="9550"/>
                  </a:lnTo>
                  <a:lnTo>
                    <a:pt x="17010" y="9522"/>
                  </a:lnTo>
                  <a:lnTo>
                    <a:pt x="16955" y="9473"/>
                  </a:lnTo>
                  <a:lnTo>
                    <a:pt x="16937" y="9466"/>
                  </a:lnTo>
                  <a:lnTo>
                    <a:pt x="16910" y="9446"/>
                  </a:lnTo>
                  <a:lnTo>
                    <a:pt x="16900" y="9418"/>
                  </a:lnTo>
                  <a:lnTo>
                    <a:pt x="16900" y="9390"/>
                  </a:lnTo>
                  <a:lnTo>
                    <a:pt x="16882" y="9376"/>
                  </a:lnTo>
                  <a:lnTo>
                    <a:pt x="16882" y="9355"/>
                  </a:lnTo>
                  <a:lnTo>
                    <a:pt x="16900" y="9321"/>
                  </a:lnTo>
                  <a:lnTo>
                    <a:pt x="16910" y="9286"/>
                  </a:lnTo>
                  <a:lnTo>
                    <a:pt x="16928" y="9244"/>
                  </a:lnTo>
                  <a:lnTo>
                    <a:pt x="16937" y="9203"/>
                  </a:lnTo>
                  <a:lnTo>
                    <a:pt x="16937" y="9189"/>
                  </a:lnTo>
                  <a:lnTo>
                    <a:pt x="16955" y="9161"/>
                  </a:lnTo>
                  <a:lnTo>
                    <a:pt x="16973" y="9112"/>
                  </a:lnTo>
                  <a:lnTo>
                    <a:pt x="16973" y="8994"/>
                  </a:lnTo>
                  <a:lnTo>
                    <a:pt x="16955" y="8953"/>
                  </a:lnTo>
                  <a:lnTo>
                    <a:pt x="16955" y="8918"/>
                  </a:lnTo>
                  <a:lnTo>
                    <a:pt x="16937" y="8862"/>
                  </a:lnTo>
                  <a:lnTo>
                    <a:pt x="16928" y="8821"/>
                  </a:lnTo>
                  <a:lnTo>
                    <a:pt x="16900" y="8765"/>
                  </a:lnTo>
                  <a:lnTo>
                    <a:pt x="16873" y="8668"/>
                  </a:lnTo>
                  <a:lnTo>
                    <a:pt x="16827" y="8577"/>
                  </a:lnTo>
                  <a:lnTo>
                    <a:pt x="16800" y="8480"/>
                  </a:lnTo>
                  <a:lnTo>
                    <a:pt x="16754" y="8383"/>
                  </a:lnTo>
                  <a:lnTo>
                    <a:pt x="16709" y="8293"/>
                  </a:lnTo>
                  <a:lnTo>
                    <a:pt x="16654" y="8202"/>
                  </a:lnTo>
                  <a:lnTo>
                    <a:pt x="16627" y="8126"/>
                  </a:lnTo>
                  <a:lnTo>
                    <a:pt x="16581" y="8064"/>
                  </a:lnTo>
                  <a:lnTo>
                    <a:pt x="16526" y="7952"/>
                  </a:lnTo>
                  <a:lnTo>
                    <a:pt x="16462" y="7855"/>
                  </a:lnTo>
                  <a:lnTo>
                    <a:pt x="16435" y="7765"/>
                  </a:lnTo>
                  <a:lnTo>
                    <a:pt x="16408" y="7688"/>
                  </a:lnTo>
                  <a:lnTo>
                    <a:pt x="16389" y="7612"/>
                  </a:lnTo>
                  <a:lnTo>
                    <a:pt x="16380" y="7536"/>
                  </a:lnTo>
                  <a:lnTo>
                    <a:pt x="16380" y="7480"/>
                  </a:lnTo>
                  <a:lnTo>
                    <a:pt x="16362" y="7418"/>
                  </a:lnTo>
                  <a:lnTo>
                    <a:pt x="16353" y="7293"/>
                  </a:lnTo>
                  <a:lnTo>
                    <a:pt x="16353" y="7188"/>
                  </a:lnTo>
                  <a:lnTo>
                    <a:pt x="16335" y="7119"/>
                  </a:lnTo>
                  <a:lnTo>
                    <a:pt x="16316" y="7063"/>
                  </a:lnTo>
                  <a:lnTo>
                    <a:pt x="16289" y="7001"/>
                  </a:lnTo>
                  <a:lnTo>
                    <a:pt x="16262" y="6925"/>
                  </a:lnTo>
                  <a:lnTo>
                    <a:pt x="16234" y="6911"/>
                  </a:lnTo>
                  <a:lnTo>
                    <a:pt x="16234" y="6890"/>
                  </a:lnTo>
                  <a:lnTo>
                    <a:pt x="16189" y="6855"/>
                  </a:lnTo>
                  <a:lnTo>
                    <a:pt x="16079" y="6799"/>
                  </a:lnTo>
                  <a:lnTo>
                    <a:pt x="16006" y="6772"/>
                  </a:lnTo>
                  <a:lnTo>
                    <a:pt x="15933" y="6737"/>
                  </a:lnTo>
                  <a:lnTo>
                    <a:pt x="15860" y="6695"/>
                  </a:lnTo>
                  <a:lnTo>
                    <a:pt x="15787" y="6661"/>
                  </a:lnTo>
                  <a:lnTo>
                    <a:pt x="15760" y="6640"/>
                  </a:lnTo>
                  <a:lnTo>
                    <a:pt x="15732" y="6626"/>
                  </a:lnTo>
                  <a:lnTo>
                    <a:pt x="15705" y="6591"/>
                  </a:lnTo>
                  <a:lnTo>
                    <a:pt x="15668" y="6570"/>
                  </a:lnTo>
                  <a:lnTo>
                    <a:pt x="15659" y="6543"/>
                  </a:lnTo>
                  <a:lnTo>
                    <a:pt x="15632" y="6515"/>
                  </a:lnTo>
                  <a:lnTo>
                    <a:pt x="15614" y="6487"/>
                  </a:lnTo>
                  <a:lnTo>
                    <a:pt x="15595" y="6452"/>
                  </a:lnTo>
                  <a:lnTo>
                    <a:pt x="15586" y="6417"/>
                  </a:lnTo>
                  <a:lnTo>
                    <a:pt x="15586" y="6341"/>
                  </a:lnTo>
                  <a:lnTo>
                    <a:pt x="15595" y="6306"/>
                  </a:lnTo>
                  <a:lnTo>
                    <a:pt x="15595" y="6258"/>
                  </a:lnTo>
                  <a:lnTo>
                    <a:pt x="15632" y="6223"/>
                  </a:lnTo>
                  <a:lnTo>
                    <a:pt x="15641" y="6167"/>
                  </a:lnTo>
                  <a:lnTo>
                    <a:pt x="15668" y="6112"/>
                  </a:lnTo>
                  <a:lnTo>
                    <a:pt x="15632" y="6112"/>
                  </a:lnTo>
                  <a:lnTo>
                    <a:pt x="15614" y="6126"/>
                  </a:lnTo>
                  <a:lnTo>
                    <a:pt x="15595" y="6126"/>
                  </a:lnTo>
                  <a:lnTo>
                    <a:pt x="15586" y="6133"/>
                  </a:lnTo>
                  <a:lnTo>
                    <a:pt x="15559" y="6133"/>
                  </a:lnTo>
                  <a:lnTo>
                    <a:pt x="15559" y="6147"/>
                  </a:lnTo>
                  <a:lnTo>
                    <a:pt x="15541" y="6147"/>
                  </a:lnTo>
                  <a:lnTo>
                    <a:pt x="15486" y="6188"/>
                  </a:lnTo>
                  <a:lnTo>
                    <a:pt x="15459" y="6223"/>
                  </a:lnTo>
                  <a:lnTo>
                    <a:pt x="15413" y="6258"/>
                  </a:lnTo>
                  <a:lnTo>
                    <a:pt x="15386" y="6286"/>
                  </a:lnTo>
                  <a:lnTo>
                    <a:pt x="15367" y="6306"/>
                  </a:lnTo>
                  <a:lnTo>
                    <a:pt x="15367" y="6320"/>
                  </a:lnTo>
                  <a:lnTo>
                    <a:pt x="15340" y="6362"/>
                  </a:lnTo>
                  <a:lnTo>
                    <a:pt x="15322" y="6411"/>
                  </a:lnTo>
                  <a:lnTo>
                    <a:pt x="15294" y="6438"/>
                  </a:lnTo>
                  <a:lnTo>
                    <a:pt x="15285" y="6487"/>
                  </a:lnTo>
                  <a:lnTo>
                    <a:pt x="15285" y="6508"/>
                  </a:lnTo>
                  <a:lnTo>
                    <a:pt x="15267" y="6543"/>
                  </a:lnTo>
                  <a:lnTo>
                    <a:pt x="15267" y="6549"/>
                  </a:lnTo>
                  <a:lnTo>
                    <a:pt x="15340" y="6584"/>
                  </a:lnTo>
                  <a:lnTo>
                    <a:pt x="15486" y="6661"/>
                  </a:lnTo>
                  <a:lnTo>
                    <a:pt x="15532" y="6681"/>
                  </a:lnTo>
                  <a:lnTo>
                    <a:pt x="15568" y="6702"/>
                  </a:lnTo>
                  <a:lnTo>
                    <a:pt x="15614" y="6737"/>
                  </a:lnTo>
                  <a:lnTo>
                    <a:pt x="15659" y="6758"/>
                  </a:lnTo>
                  <a:lnTo>
                    <a:pt x="15705" y="6793"/>
                  </a:lnTo>
                  <a:lnTo>
                    <a:pt x="15732" y="6827"/>
                  </a:lnTo>
                  <a:lnTo>
                    <a:pt x="15787" y="6911"/>
                  </a:lnTo>
                  <a:lnTo>
                    <a:pt x="15787" y="7098"/>
                  </a:lnTo>
                  <a:lnTo>
                    <a:pt x="15760" y="7133"/>
                  </a:lnTo>
                  <a:lnTo>
                    <a:pt x="15741" y="7154"/>
                  </a:lnTo>
                  <a:lnTo>
                    <a:pt x="15741" y="7286"/>
                  </a:lnTo>
                  <a:lnTo>
                    <a:pt x="15760" y="7306"/>
                  </a:lnTo>
                  <a:lnTo>
                    <a:pt x="15769" y="7341"/>
                  </a:lnTo>
                  <a:lnTo>
                    <a:pt x="15787" y="7397"/>
                  </a:lnTo>
                  <a:lnTo>
                    <a:pt x="15814" y="7438"/>
                  </a:lnTo>
                  <a:lnTo>
                    <a:pt x="15860" y="7494"/>
                  </a:lnTo>
                  <a:lnTo>
                    <a:pt x="15887" y="7550"/>
                  </a:lnTo>
                  <a:lnTo>
                    <a:pt x="15942" y="7633"/>
                  </a:lnTo>
                  <a:lnTo>
                    <a:pt x="15979" y="7668"/>
                  </a:lnTo>
                  <a:lnTo>
                    <a:pt x="15988" y="7709"/>
                  </a:lnTo>
                  <a:lnTo>
                    <a:pt x="15988" y="7730"/>
                  </a:lnTo>
                  <a:lnTo>
                    <a:pt x="16006" y="7744"/>
                  </a:lnTo>
                  <a:lnTo>
                    <a:pt x="15988" y="7765"/>
                  </a:lnTo>
                  <a:lnTo>
                    <a:pt x="15988" y="7779"/>
                  </a:lnTo>
                  <a:lnTo>
                    <a:pt x="15979" y="7800"/>
                  </a:lnTo>
                  <a:lnTo>
                    <a:pt x="15979" y="7814"/>
                  </a:lnTo>
                  <a:lnTo>
                    <a:pt x="15960" y="7820"/>
                  </a:lnTo>
                  <a:lnTo>
                    <a:pt x="15933" y="7834"/>
                  </a:lnTo>
                  <a:lnTo>
                    <a:pt x="15887" y="7834"/>
                  </a:lnTo>
                  <a:lnTo>
                    <a:pt x="15814" y="7779"/>
                  </a:lnTo>
                  <a:lnTo>
                    <a:pt x="15787" y="7730"/>
                  </a:lnTo>
                  <a:lnTo>
                    <a:pt x="15769" y="7723"/>
                  </a:lnTo>
                  <a:lnTo>
                    <a:pt x="15741" y="7709"/>
                  </a:lnTo>
                  <a:lnTo>
                    <a:pt x="15741" y="7702"/>
                  </a:lnTo>
                  <a:lnTo>
                    <a:pt x="15705" y="7702"/>
                  </a:lnTo>
                  <a:lnTo>
                    <a:pt x="15687" y="7709"/>
                  </a:lnTo>
                  <a:lnTo>
                    <a:pt x="15668" y="7709"/>
                  </a:lnTo>
                  <a:lnTo>
                    <a:pt x="15668" y="7723"/>
                  </a:lnTo>
                  <a:lnTo>
                    <a:pt x="15632" y="7744"/>
                  </a:lnTo>
                  <a:lnTo>
                    <a:pt x="15595" y="7786"/>
                  </a:lnTo>
                  <a:lnTo>
                    <a:pt x="15595" y="7800"/>
                  </a:lnTo>
                  <a:lnTo>
                    <a:pt x="15586" y="7800"/>
                  </a:lnTo>
                  <a:lnTo>
                    <a:pt x="15586" y="7814"/>
                  </a:lnTo>
                  <a:lnTo>
                    <a:pt x="15559" y="7814"/>
                  </a:lnTo>
                  <a:lnTo>
                    <a:pt x="15559" y="7800"/>
                  </a:lnTo>
                  <a:lnTo>
                    <a:pt x="15541" y="7800"/>
                  </a:lnTo>
                  <a:lnTo>
                    <a:pt x="15532" y="7786"/>
                  </a:lnTo>
                  <a:lnTo>
                    <a:pt x="15495" y="7765"/>
                  </a:lnTo>
                  <a:lnTo>
                    <a:pt x="15468" y="7744"/>
                  </a:lnTo>
                  <a:lnTo>
                    <a:pt x="15440" y="7709"/>
                  </a:lnTo>
                  <a:lnTo>
                    <a:pt x="15413" y="7668"/>
                  </a:lnTo>
                  <a:lnTo>
                    <a:pt x="15358" y="7591"/>
                  </a:lnTo>
                  <a:lnTo>
                    <a:pt x="15294" y="7515"/>
                  </a:lnTo>
                  <a:lnTo>
                    <a:pt x="15285" y="7480"/>
                  </a:lnTo>
                  <a:lnTo>
                    <a:pt x="15258" y="7445"/>
                  </a:lnTo>
                  <a:lnTo>
                    <a:pt x="15221" y="7425"/>
                  </a:lnTo>
                  <a:lnTo>
                    <a:pt x="15194" y="7418"/>
                  </a:lnTo>
                  <a:lnTo>
                    <a:pt x="15185" y="7404"/>
                  </a:lnTo>
                  <a:lnTo>
                    <a:pt x="15185" y="7418"/>
                  </a:lnTo>
                  <a:lnTo>
                    <a:pt x="15167" y="7425"/>
                  </a:lnTo>
                  <a:lnTo>
                    <a:pt x="15167" y="7445"/>
                  </a:lnTo>
                  <a:lnTo>
                    <a:pt x="15185" y="7494"/>
                  </a:lnTo>
                  <a:lnTo>
                    <a:pt x="15185" y="7577"/>
                  </a:lnTo>
                  <a:lnTo>
                    <a:pt x="15167" y="7605"/>
                  </a:lnTo>
                  <a:lnTo>
                    <a:pt x="15167" y="7626"/>
                  </a:lnTo>
                  <a:lnTo>
                    <a:pt x="15148" y="7633"/>
                  </a:lnTo>
                  <a:lnTo>
                    <a:pt x="15139" y="7647"/>
                  </a:lnTo>
                  <a:lnTo>
                    <a:pt x="15139" y="7654"/>
                  </a:lnTo>
                  <a:lnTo>
                    <a:pt x="15112" y="7654"/>
                  </a:lnTo>
                  <a:lnTo>
                    <a:pt x="15094" y="7668"/>
                  </a:lnTo>
                  <a:lnTo>
                    <a:pt x="15011" y="7668"/>
                  </a:lnTo>
                  <a:lnTo>
                    <a:pt x="14984" y="7654"/>
                  </a:lnTo>
                  <a:lnTo>
                    <a:pt x="14948" y="7709"/>
                  </a:lnTo>
                  <a:lnTo>
                    <a:pt x="14920" y="7758"/>
                  </a:lnTo>
                  <a:lnTo>
                    <a:pt x="14911" y="7800"/>
                  </a:lnTo>
                  <a:lnTo>
                    <a:pt x="14875" y="7855"/>
                  </a:lnTo>
                  <a:lnTo>
                    <a:pt x="14820" y="7952"/>
                  </a:lnTo>
                  <a:lnTo>
                    <a:pt x="14774" y="8043"/>
                  </a:lnTo>
                  <a:lnTo>
                    <a:pt x="14765" y="8098"/>
                  </a:lnTo>
                  <a:lnTo>
                    <a:pt x="14747" y="8140"/>
                  </a:lnTo>
                  <a:lnTo>
                    <a:pt x="14747" y="8251"/>
                  </a:lnTo>
                  <a:lnTo>
                    <a:pt x="14765" y="8272"/>
                  </a:lnTo>
                  <a:lnTo>
                    <a:pt x="14765" y="8293"/>
                  </a:lnTo>
                  <a:lnTo>
                    <a:pt x="14774" y="8314"/>
                  </a:lnTo>
                  <a:lnTo>
                    <a:pt x="14792" y="8327"/>
                  </a:lnTo>
                  <a:lnTo>
                    <a:pt x="14811" y="8348"/>
                  </a:lnTo>
                  <a:lnTo>
                    <a:pt x="14838" y="8369"/>
                  </a:lnTo>
                  <a:lnTo>
                    <a:pt x="14865" y="8383"/>
                  </a:lnTo>
                  <a:lnTo>
                    <a:pt x="14875" y="8404"/>
                  </a:lnTo>
                  <a:lnTo>
                    <a:pt x="14875" y="8411"/>
                  </a:lnTo>
                  <a:lnTo>
                    <a:pt x="14911" y="8432"/>
                  </a:lnTo>
                  <a:lnTo>
                    <a:pt x="14911" y="8459"/>
                  </a:lnTo>
                  <a:lnTo>
                    <a:pt x="14938" y="8508"/>
                  </a:lnTo>
                  <a:lnTo>
                    <a:pt x="14966" y="8577"/>
                  </a:lnTo>
                  <a:lnTo>
                    <a:pt x="14993" y="8730"/>
                  </a:lnTo>
                  <a:lnTo>
                    <a:pt x="15048" y="8897"/>
                  </a:lnTo>
                  <a:lnTo>
                    <a:pt x="15094" y="9071"/>
                  </a:lnTo>
                  <a:lnTo>
                    <a:pt x="15139" y="9223"/>
                  </a:lnTo>
                  <a:lnTo>
                    <a:pt x="15148" y="9300"/>
                  </a:lnTo>
                  <a:lnTo>
                    <a:pt x="15185" y="9355"/>
                  </a:lnTo>
                  <a:lnTo>
                    <a:pt x="15212" y="9411"/>
                  </a:lnTo>
                  <a:lnTo>
                    <a:pt x="15221" y="9466"/>
                  </a:lnTo>
                  <a:lnTo>
                    <a:pt x="15240" y="9466"/>
                  </a:lnTo>
                  <a:lnTo>
                    <a:pt x="15258" y="9473"/>
                  </a:lnTo>
                  <a:lnTo>
                    <a:pt x="15258" y="9487"/>
                  </a:lnTo>
                  <a:lnTo>
                    <a:pt x="15285" y="9487"/>
                  </a:lnTo>
                  <a:lnTo>
                    <a:pt x="15294" y="9473"/>
                  </a:lnTo>
                  <a:lnTo>
                    <a:pt x="15294" y="9466"/>
                  </a:lnTo>
                  <a:lnTo>
                    <a:pt x="15322" y="9466"/>
                  </a:lnTo>
                  <a:lnTo>
                    <a:pt x="15340" y="9453"/>
                  </a:lnTo>
                  <a:lnTo>
                    <a:pt x="15386" y="9432"/>
                  </a:lnTo>
                  <a:lnTo>
                    <a:pt x="15413" y="9411"/>
                  </a:lnTo>
                  <a:lnTo>
                    <a:pt x="15459" y="9390"/>
                  </a:lnTo>
                  <a:lnTo>
                    <a:pt x="15495" y="9355"/>
                  </a:lnTo>
                  <a:lnTo>
                    <a:pt x="15568" y="9300"/>
                  </a:lnTo>
                  <a:lnTo>
                    <a:pt x="15632" y="9258"/>
                  </a:lnTo>
                  <a:lnTo>
                    <a:pt x="15659" y="9258"/>
                  </a:lnTo>
                  <a:lnTo>
                    <a:pt x="15659" y="9244"/>
                  </a:lnTo>
                  <a:lnTo>
                    <a:pt x="15687" y="9244"/>
                  </a:lnTo>
                  <a:lnTo>
                    <a:pt x="15687" y="9258"/>
                  </a:lnTo>
                  <a:lnTo>
                    <a:pt x="15705" y="9258"/>
                  </a:lnTo>
                  <a:lnTo>
                    <a:pt x="15705" y="9265"/>
                  </a:lnTo>
                  <a:lnTo>
                    <a:pt x="15668" y="9335"/>
                  </a:lnTo>
                  <a:lnTo>
                    <a:pt x="15668" y="9362"/>
                  </a:lnTo>
                  <a:lnTo>
                    <a:pt x="15659" y="9390"/>
                  </a:lnTo>
                  <a:lnTo>
                    <a:pt x="15641" y="9418"/>
                  </a:lnTo>
                  <a:lnTo>
                    <a:pt x="15632" y="9446"/>
                  </a:lnTo>
                  <a:lnTo>
                    <a:pt x="15595" y="9473"/>
                  </a:lnTo>
                  <a:lnTo>
                    <a:pt x="15586" y="9494"/>
                  </a:lnTo>
                  <a:lnTo>
                    <a:pt x="15486" y="9585"/>
                  </a:lnTo>
                  <a:lnTo>
                    <a:pt x="15386" y="9696"/>
                  </a:lnTo>
                  <a:lnTo>
                    <a:pt x="15395" y="9751"/>
                  </a:lnTo>
                  <a:lnTo>
                    <a:pt x="15395" y="9883"/>
                  </a:lnTo>
                  <a:lnTo>
                    <a:pt x="15367" y="9925"/>
                  </a:lnTo>
                  <a:lnTo>
                    <a:pt x="15358" y="9946"/>
                  </a:lnTo>
                  <a:lnTo>
                    <a:pt x="15340" y="9980"/>
                  </a:lnTo>
                  <a:lnTo>
                    <a:pt x="15313" y="10015"/>
                  </a:lnTo>
                  <a:lnTo>
                    <a:pt x="15258" y="10078"/>
                  </a:lnTo>
                  <a:lnTo>
                    <a:pt x="15185" y="10140"/>
                  </a:lnTo>
                  <a:lnTo>
                    <a:pt x="15167" y="10175"/>
                  </a:lnTo>
                  <a:lnTo>
                    <a:pt x="15139" y="10224"/>
                  </a:lnTo>
                  <a:lnTo>
                    <a:pt x="15084" y="10307"/>
                  </a:lnTo>
                  <a:lnTo>
                    <a:pt x="15048" y="10321"/>
                  </a:lnTo>
                  <a:lnTo>
                    <a:pt x="14993" y="10321"/>
                  </a:lnTo>
                  <a:lnTo>
                    <a:pt x="14984" y="10307"/>
                  </a:lnTo>
                  <a:lnTo>
                    <a:pt x="14984" y="10244"/>
                  </a:lnTo>
                  <a:lnTo>
                    <a:pt x="14993" y="10210"/>
                  </a:lnTo>
                  <a:lnTo>
                    <a:pt x="14993" y="10189"/>
                  </a:lnTo>
                  <a:lnTo>
                    <a:pt x="15021" y="10119"/>
                  </a:lnTo>
                  <a:lnTo>
                    <a:pt x="15039" y="10043"/>
                  </a:lnTo>
                  <a:lnTo>
                    <a:pt x="15039" y="10001"/>
                  </a:lnTo>
                  <a:lnTo>
                    <a:pt x="15021" y="10001"/>
                  </a:lnTo>
                  <a:lnTo>
                    <a:pt x="15021" y="9987"/>
                  </a:lnTo>
                  <a:lnTo>
                    <a:pt x="15011" y="9980"/>
                  </a:lnTo>
                  <a:lnTo>
                    <a:pt x="14993" y="9980"/>
                  </a:lnTo>
                  <a:lnTo>
                    <a:pt x="14948" y="10015"/>
                  </a:lnTo>
                  <a:lnTo>
                    <a:pt x="14875" y="10043"/>
                  </a:lnTo>
                  <a:lnTo>
                    <a:pt x="14838" y="10078"/>
                  </a:lnTo>
                  <a:lnTo>
                    <a:pt x="14774" y="10099"/>
                  </a:lnTo>
                  <a:lnTo>
                    <a:pt x="14646" y="10154"/>
                  </a:lnTo>
                  <a:lnTo>
                    <a:pt x="14537" y="10210"/>
                  </a:lnTo>
                  <a:lnTo>
                    <a:pt x="14418" y="10251"/>
                  </a:lnTo>
                  <a:lnTo>
                    <a:pt x="14318" y="10300"/>
                  </a:lnTo>
                  <a:lnTo>
                    <a:pt x="14272" y="10321"/>
                  </a:lnTo>
                  <a:lnTo>
                    <a:pt x="14227" y="10349"/>
                  </a:lnTo>
                  <a:lnTo>
                    <a:pt x="14199" y="10376"/>
                  </a:lnTo>
                  <a:lnTo>
                    <a:pt x="14172" y="10397"/>
                  </a:lnTo>
                  <a:lnTo>
                    <a:pt x="14154" y="10418"/>
                  </a:lnTo>
                  <a:lnTo>
                    <a:pt x="14154" y="10474"/>
                  </a:lnTo>
                  <a:lnTo>
                    <a:pt x="14190" y="10515"/>
                  </a:lnTo>
                  <a:lnTo>
                    <a:pt x="14190" y="10550"/>
                  </a:lnTo>
                  <a:lnTo>
                    <a:pt x="14199" y="10557"/>
                  </a:lnTo>
                  <a:lnTo>
                    <a:pt x="14227" y="10592"/>
                  </a:lnTo>
                  <a:lnTo>
                    <a:pt x="14272" y="10633"/>
                  </a:lnTo>
                  <a:lnTo>
                    <a:pt x="14300" y="10668"/>
                  </a:lnTo>
                  <a:lnTo>
                    <a:pt x="14327" y="10689"/>
                  </a:lnTo>
                  <a:lnTo>
                    <a:pt x="14345" y="10689"/>
                  </a:lnTo>
                  <a:lnTo>
                    <a:pt x="14272" y="10758"/>
                  </a:lnTo>
                  <a:lnTo>
                    <a:pt x="14199" y="10814"/>
                  </a:lnTo>
                  <a:lnTo>
                    <a:pt x="14053" y="10897"/>
                  </a:lnTo>
                  <a:lnTo>
                    <a:pt x="13925" y="10974"/>
                  </a:lnTo>
                  <a:lnTo>
                    <a:pt x="13816" y="11043"/>
                  </a:lnTo>
                  <a:lnTo>
                    <a:pt x="13816" y="11029"/>
                  </a:lnTo>
                  <a:lnTo>
                    <a:pt x="13779" y="11022"/>
                  </a:lnTo>
                  <a:lnTo>
                    <a:pt x="13798" y="11029"/>
                  </a:lnTo>
                  <a:lnTo>
                    <a:pt x="13725" y="11085"/>
                  </a:lnTo>
                  <a:lnTo>
                    <a:pt x="13716" y="11099"/>
                  </a:lnTo>
                  <a:lnTo>
                    <a:pt x="13697" y="11119"/>
                  </a:lnTo>
                  <a:lnTo>
                    <a:pt x="13679" y="11126"/>
                  </a:lnTo>
                  <a:lnTo>
                    <a:pt x="13679" y="11140"/>
                  </a:lnTo>
                  <a:lnTo>
                    <a:pt x="13670" y="11161"/>
                  </a:lnTo>
                  <a:lnTo>
                    <a:pt x="13670" y="11196"/>
                  </a:lnTo>
                  <a:lnTo>
                    <a:pt x="13679" y="11203"/>
                  </a:lnTo>
                  <a:lnTo>
                    <a:pt x="13697" y="11231"/>
                  </a:lnTo>
                  <a:lnTo>
                    <a:pt x="13697" y="11251"/>
                  </a:lnTo>
                  <a:lnTo>
                    <a:pt x="13716" y="11272"/>
                  </a:lnTo>
                  <a:lnTo>
                    <a:pt x="13743" y="11293"/>
                  </a:lnTo>
                  <a:lnTo>
                    <a:pt x="13570" y="11293"/>
                  </a:lnTo>
                  <a:lnTo>
                    <a:pt x="13506" y="11314"/>
                  </a:lnTo>
                  <a:lnTo>
                    <a:pt x="13469" y="11328"/>
                  </a:lnTo>
                  <a:lnTo>
                    <a:pt x="13424" y="11349"/>
                  </a:lnTo>
                  <a:lnTo>
                    <a:pt x="13378" y="11383"/>
                  </a:lnTo>
                  <a:lnTo>
                    <a:pt x="13332" y="11390"/>
                  </a:lnTo>
                  <a:lnTo>
                    <a:pt x="13268" y="11439"/>
                  </a:lnTo>
                  <a:lnTo>
                    <a:pt x="13223" y="11488"/>
                  </a:lnTo>
                  <a:lnTo>
                    <a:pt x="13195" y="11515"/>
                  </a:lnTo>
                  <a:lnTo>
                    <a:pt x="13177" y="11522"/>
                  </a:lnTo>
                  <a:lnTo>
                    <a:pt x="13159" y="11543"/>
                  </a:lnTo>
                  <a:lnTo>
                    <a:pt x="13150" y="11578"/>
                  </a:lnTo>
                  <a:lnTo>
                    <a:pt x="13132" y="11592"/>
                  </a:lnTo>
                  <a:lnTo>
                    <a:pt x="13122" y="11613"/>
                  </a:lnTo>
                  <a:lnTo>
                    <a:pt x="13095" y="11647"/>
                  </a:lnTo>
                  <a:lnTo>
                    <a:pt x="13049" y="11675"/>
                  </a:lnTo>
                  <a:lnTo>
                    <a:pt x="13022" y="11696"/>
                  </a:lnTo>
                  <a:lnTo>
                    <a:pt x="12976" y="11724"/>
                  </a:lnTo>
                  <a:lnTo>
                    <a:pt x="12949" y="11731"/>
                  </a:lnTo>
                  <a:lnTo>
                    <a:pt x="12903" y="11752"/>
                  </a:lnTo>
                  <a:lnTo>
                    <a:pt x="12876" y="11765"/>
                  </a:lnTo>
                  <a:lnTo>
                    <a:pt x="12821" y="11807"/>
                  </a:lnTo>
                  <a:lnTo>
                    <a:pt x="12785" y="11842"/>
                  </a:lnTo>
                  <a:lnTo>
                    <a:pt x="12776" y="11863"/>
                  </a:lnTo>
                  <a:lnTo>
                    <a:pt x="12757" y="11877"/>
                  </a:lnTo>
                  <a:lnTo>
                    <a:pt x="12757" y="11897"/>
                  </a:lnTo>
                  <a:lnTo>
                    <a:pt x="12748" y="11918"/>
                  </a:lnTo>
                  <a:lnTo>
                    <a:pt x="12748" y="11953"/>
                  </a:lnTo>
                  <a:lnTo>
                    <a:pt x="12730" y="11960"/>
                  </a:lnTo>
                  <a:lnTo>
                    <a:pt x="12730" y="12127"/>
                  </a:lnTo>
                  <a:lnTo>
                    <a:pt x="12748" y="12217"/>
                  </a:lnTo>
                  <a:lnTo>
                    <a:pt x="12757" y="12300"/>
                  </a:lnTo>
                  <a:lnTo>
                    <a:pt x="12757" y="12377"/>
                  </a:lnTo>
                  <a:lnTo>
                    <a:pt x="12785" y="12550"/>
                  </a:lnTo>
                  <a:lnTo>
                    <a:pt x="12803" y="12710"/>
                  </a:lnTo>
                  <a:lnTo>
                    <a:pt x="12821" y="12786"/>
                  </a:lnTo>
                  <a:lnTo>
                    <a:pt x="12821" y="12863"/>
                  </a:lnTo>
                  <a:lnTo>
                    <a:pt x="12830" y="12925"/>
                  </a:lnTo>
                  <a:lnTo>
                    <a:pt x="12821" y="13002"/>
                  </a:lnTo>
                  <a:lnTo>
                    <a:pt x="12803" y="13071"/>
                  </a:lnTo>
                  <a:lnTo>
                    <a:pt x="12785" y="13134"/>
                  </a:lnTo>
                  <a:lnTo>
                    <a:pt x="12776" y="13168"/>
                  </a:lnTo>
                  <a:lnTo>
                    <a:pt x="12776" y="13203"/>
                  </a:lnTo>
                  <a:lnTo>
                    <a:pt x="12757" y="13231"/>
                  </a:lnTo>
                  <a:lnTo>
                    <a:pt x="12730" y="13266"/>
                  </a:lnTo>
                  <a:lnTo>
                    <a:pt x="12730" y="13342"/>
                  </a:lnTo>
                  <a:lnTo>
                    <a:pt x="12748" y="13418"/>
                  </a:lnTo>
                  <a:lnTo>
                    <a:pt x="12776" y="13530"/>
                  </a:lnTo>
                  <a:lnTo>
                    <a:pt x="12776" y="13648"/>
                  </a:lnTo>
                  <a:lnTo>
                    <a:pt x="12785" y="13800"/>
                  </a:lnTo>
                  <a:lnTo>
                    <a:pt x="12803" y="13877"/>
                  </a:lnTo>
                  <a:lnTo>
                    <a:pt x="12803" y="13967"/>
                  </a:lnTo>
                  <a:lnTo>
                    <a:pt x="12785" y="14057"/>
                  </a:lnTo>
                  <a:lnTo>
                    <a:pt x="12785" y="14141"/>
                  </a:lnTo>
                  <a:lnTo>
                    <a:pt x="12776" y="14231"/>
                  </a:lnTo>
                  <a:lnTo>
                    <a:pt x="12757" y="14307"/>
                  </a:lnTo>
                  <a:lnTo>
                    <a:pt x="12730" y="14391"/>
                  </a:lnTo>
                  <a:lnTo>
                    <a:pt x="12703" y="14481"/>
                  </a:lnTo>
                  <a:lnTo>
                    <a:pt x="12648" y="14655"/>
                  </a:lnTo>
                  <a:lnTo>
                    <a:pt x="12584" y="14821"/>
                  </a:lnTo>
                  <a:lnTo>
                    <a:pt x="12575" y="14884"/>
                  </a:lnTo>
                  <a:lnTo>
                    <a:pt x="12575" y="14960"/>
                  </a:lnTo>
                  <a:lnTo>
                    <a:pt x="12557" y="14988"/>
                  </a:lnTo>
                  <a:lnTo>
                    <a:pt x="12557" y="15044"/>
                  </a:lnTo>
                  <a:lnTo>
                    <a:pt x="12575" y="15064"/>
                  </a:lnTo>
                  <a:lnTo>
                    <a:pt x="12575" y="15085"/>
                  </a:lnTo>
                  <a:lnTo>
                    <a:pt x="12584" y="15106"/>
                  </a:lnTo>
                  <a:lnTo>
                    <a:pt x="12611" y="15127"/>
                  </a:lnTo>
                  <a:lnTo>
                    <a:pt x="12648" y="15141"/>
                  </a:lnTo>
                  <a:lnTo>
                    <a:pt x="12657" y="15141"/>
                  </a:lnTo>
                  <a:lnTo>
                    <a:pt x="12703" y="15148"/>
                  </a:lnTo>
                  <a:lnTo>
                    <a:pt x="12730" y="15141"/>
                  </a:lnTo>
                  <a:lnTo>
                    <a:pt x="12803" y="15092"/>
                  </a:lnTo>
                  <a:lnTo>
                    <a:pt x="12876" y="15051"/>
                  </a:lnTo>
                  <a:lnTo>
                    <a:pt x="12922" y="15016"/>
                  </a:lnTo>
                  <a:lnTo>
                    <a:pt x="12976" y="14995"/>
                  </a:lnTo>
                  <a:lnTo>
                    <a:pt x="13031" y="14960"/>
                  </a:lnTo>
                  <a:lnTo>
                    <a:pt x="13077" y="14939"/>
                  </a:lnTo>
                  <a:lnTo>
                    <a:pt x="13104" y="14932"/>
                  </a:lnTo>
                  <a:lnTo>
                    <a:pt x="13150" y="14919"/>
                  </a:lnTo>
                  <a:lnTo>
                    <a:pt x="13177" y="14912"/>
                  </a:lnTo>
                  <a:lnTo>
                    <a:pt x="13232" y="14912"/>
                  </a:lnTo>
                  <a:lnTo>
                    <a:pt x="13250" y="14919"/>
                  </a:lnTo>
                  <a:lnTo>
                    <a:pt x="13278" y="14932"/>
                  </a:lnTo>
                  <a:lnTo>
                    <a:pt x="13296" y="14939"/>
                  </a:lnTo>
                  <a:lnTo>
                    <a:pt x="13323" y="14953"/>
                  </a:lnTo>
                  <a:lnTo>
                    <a:pt x="13323" y="14960"/>
                  </a:lnTo>
                  <a:lnTo>
                    <a:pt x="13351" y="15009"/>
                  </a:lnTo>
                  <a:lnTo>
                    <a:pt x="13369" y="15051"/>
                  </a:lnTo>
                  <a:lnTo>
                    <a:pt x="13378" y="15085"/>
                  </a:lnTo>
                  <a:lnTo>
                    <a:pt x="13405" y="15141"/>
                  </a:lnTo>
                  <a:lnTo>
                    <a:pt x="13424" y="15183"/>
                  </a:lnTo>
                  <a:lnTo>
                    <a:pt x="13451" y="15224"/>
                  </a:lnTo>
                  <a:lnTo>
                    <a:pt x="13451" y="15252"/>
                  </a:lnTo>
                  <a:lnTo>
                    <a:pt x="13478" y="15259"/>
                  </a:lnTo>
                  <a:lnTo>
                    <a:pt x="13478" y="15280"/>
                  </a:lnTo>
                  <a:lnTo>
                    <a:pt x="13506" y="15301"/>
                  </a:lnTo>
                  <a:lnTo>
                    <a:pt x="13524" y="15280"/>
                  </a:lnTo>
                  <a:lnTo>
                    <a:pt x="13524" y="15273"/>
                  </a:lnTo>
                  <a:lnTo>
                    <a:pt x="13542" y="15252"/>
                  </a:lnTo>
                  <a:lnTo>
                    <a:pt x="13551" y="15238"/>
                  </a:lnTo>
                  <a:lnTo>
                    <a:pt x="13551" y="15196"/>
                  </a:lnTo>
                  <a:lnTo>
                    <a:pt x="13542" y="15148"/>
                  </a:lnTo>
                  <a:lnTo>
                    <a:pt x="13524" y="15106"/>
                  </a:lnTo>
                  <a:lnTo>
                    <a:pt x="13524" y="14995"/>
                  </a:lnTo>
                  <a:lnTo>
                    <a:pt x="13542" y="14988"/>
                  </a:lnTo>
                  <a:lnTo>
                    <a:pt x="13542" y="14960"/>
                  </a:lnTo>
                  <a:lnTo>
                    <a:pt x="13551" y="14960"/>
                  </a:lnTo>
                  <a:lnTo>
                    <a:pt x="13551" y="14953"/>
                  </a:lnTo>
                  <a:lnTo>
                    <a:pt x="13570" y="14953"/>
                  </a:lnTo>
                  <a:lnTo>
                    <a:pt x="13570" y="14960"/>
                  </a:lnTo>
                  <a:lnTo>
                    <a:pt x="13606" y="15030"/>
                  </a:lnTo>
                  <a:lnTo>
                    <a:pt x="13670" y="15106"/>
                  </a:lnTo>
                  <a:lnTo>
                    <a:pt x="13697" y="15148"/>
                  </a:lnTo>
                  <a:lnTo>
                    <a:pt x="13725" y="15183"/>
                  </a:lnTo>
                  <a:lnTo>
                    <a:pt x="13752" y="15203"/>
                  </a:lnTo>
                  <a:lnTo>
                    <a:pt x="13779" y="15217"/>
                  </a:lnTo>
                  <a:lnTo>
                    <a:pt x="13816" y="15217"/>
                  </a:lnTo>
                  <a:lnTo>
                    <a:pt x="13825" y="15224"/>
                  </a:lnTo>
                  <a:lnTo>
                    <a:pt x="13852" y="15224"/>
                  </a:lnTo>
                  <a:lnTo>
                    <a:pt x="13871" y="15217"/>
                  </a:lnTo>
                  <a:lnTo>
                    <a:pt x="13898" y="15203"/>
                  </a:lnTo>
                  <a:lnTo>
                    <a:pt x="13925" y="15196"/>
                  </a:lnTo>
                  <a:lnTo>
                    <a:pt x="13944" y="15169"/>
                  </a:lnTo>
                  <a:lnTo>
                    <a:pt x="13971" y="15148"/>
                  </a:lnTo>
                  <a:lnTo>
                    <a:pt x="13998" y="15120"/>
                  </a:lnTo>
                  <a:lnTo>
                    <a:pt x="14026" y="15106"/>
                  </a:lnTo>
                  <a:lnTo>
                    <a:pt x="14053" y="15085"/>
                  </a:lnTo>
                  <a:lnTo>
                    <a:pt x="14053" y="15071"/>
                  </a:lnTo>
                  <a:lnTo>
                    <a:pt x="14071" y="15051"/>
                  </a:lnTo>
                  <a:lnTo>
                    <a:pt x="14071" y="15030"/>
                  </a:lnTo>
                  <a:lnTo>
                    <a:pt x="14053" y="15009"/>
                  </a:lnTo>
                  <a:lnTo>
                    <a:pt x="14053" y="14988"/>
                  </a:lnTo>
                  <a:lnTo>
                    <a:pt x="14044" y="14960"/>
                  </a:lnTo>
                  <a:lnTo>
                    <a:pt x="14017" y="14884"/>
                  </a:lnTo>
                  <a:lnTo>
                    <a:pt x="13971" y="14780"/>
                  </a:lnTo>
                  <a:lnTo>
                    <a:pt x="13953" y="14731"/>
                  </a:lnTo>
                  <a:lnTo>
                    <a:pt x="13944" y="14689"/>
                  </a:lnTo>
                  <a:lnTo>
                    <a:pt x="13944" y="14634"/>
                  </a:lnTo>
                  <a:lnTo>
                    <a:pt x="13998" y="14599"/>
                  </a:lnTo>
                  <a:lnTo>
                    <a:pt x="14044" y="14571"/>
                  </a:lnTo>
                  <a:lnTo>
                    <a:pt x="14117" y="14516"/>
                  </a:lnTo>
                  <a:lnTo>
                    <a:pt x="14154" y="14502"/>
                  </a:lnTo>
                  <a:lnTo>
                    <a:pt x="14190" y="14481"/>
                  </a:lnTo>
                  <a:lnTo>
                    <a:pt x="14227" y="14474"/>
                  </a:lnTo>
                  <a:lnTo>
                    <a:pt x="14318" y="14439"/>
                  </a:lnTo>
                  <a:lnTo>
                    <a:pt x="14363" y="14439"/>
                  </a:lnTo>
                  <a:lnTo>
                    <a:pt x="14391" y="14425"/>
                  </a:lnTo>
                  <a:lnTo>
                    <a:pt x="14418" y="14425"/>
                  </a:lnTo>
                  <a:lnTo>
                    <a:pt x="14446" y="14439"/>
                  </a:lnTo>
                  <a:lnTo>
                    <a:pt x="14473" y="14439"/>
                  </a:lnTo>
                  <a:lnTo>
                    <a:pt x="14500" y="14446"/>
                  </a:lnTo>
                  <a:lnTo>
                    <a:pt x="14546" y="14460"/>
                  </a:lnTo>
                  <a:lnTo>
                    <a:pt x="14601" y="14474"/>
                  </a:lnTo>
                  <a:lnTo>
                    <a:pt x="14646" y="14481"/>
                  </a:lnTo>
                  <a:lnTo>
                    <a:pt x="14692" y="14502"/>
                  </a:lnTo>
                  <a:lnTo>
                    <a:pt x="14738" y="14516"/>
                  </a:lnTo>
                  <a:lnTo>
                    <a:pt x="14765" y="14537"/>
                  </a:lnTo>
                  <a:lnTo>
                    <a:pt x="14811" y="14537"/>
                  </a:lnTo>
                  <a:lnTo>
                    <a:pt x="14838" y="14550"/>
                  </a:lnTo>
                  <a:lnTo>
                    <a:pt x="14920" y="14537"/>
                  </a:lnTo>
                  <a:lnTo>
                    <a:pt x="14993" y="14537"/>
                  </a:lnTo>
                  <a:lnTo>
                    <a:pt x="15048" y="14523"/>
                  </a:lnTo>
                  <a:lnTo>
                    <a:pt x="15139" y="14523"/>
                  </a:lnTo>
                  <a:lnTo>
                    <a:pt x="15185" y="14537"/>
                  </a:lnTo>
                  <a:lnTo>
                    <a:pt x="15221" y="14537"/>
                  </a:lnTo>
                  <a:lnTo>
                    <a:pt x="15258" y="14550"/>
                  </a:lnTo>
                  <a:lnTo>
                    <a:pt x="15258" y="14557"/>
                  </a:lnTo>
                  <a:lnTo>
                    <a:pt x="15267" y="14571"/>
                  </a:lnTo>
                  <a:lnTo>
                    <a:pt x="15267" y="14592"/>
                  </a:lnTo>
                  <a:lnTo>
                    <a:pt x="15258" y="14599"/>
                  </a:lnTo>
                  <a:lnTo>
                    <a:pt x="15258" y="14627"/>
                  </a:lnTo>
                  <a:lnTo>
                    <a:pt x="15194" y="14675"/>
                  </a:lnTo>
                  <a:lnTo>
                    <a:pt x="15148" y="14724"/>
                  </a:lnTo>
                  <a:lnTo>
                    <a:pt x="15139" y="14731"/>
                  </a:lnTo>
                  <a:lnTo>
                    <a:pt x="15139" y="14766"/>
                  </a:lnTo>
                  <a:lnTo>
                    <a:pt x="15148" y="14766"/>
                  </a:lnTo>
                  <a:lnTo>
                    <a:pt x="15167" y="14780"/>
                  </a:lnTo>
                  <a:lnTo>
                    <a:pt x="15212" y="14780"/>
                  </a:lnTo>
                  <a:lnTo>
                    <a:pt x="15258" y="14787"/>
                  </a:lnTo>
                  <a:lnTo>
                    <a:pt x="15294" y="14801"/>
                  </a:lnTo>
                  <a:lnTo>
                    <a:pt x="15358" y="14801"/>
                  </a:lnTo>
                  <a:lnTo>
                    <a:pt x="15386" y="14821"/>
                  </a:lnTo>
                  <a:lnTo>
                    <a:pt x="15431" y="14842"/>
                  </a:lnTo>
                  <a:lnTo>
                    <a:pt x="15468" y="14856"/>
                  </a:lnTo>
                  <a:lnTo>
                    <a:pt x="15495" y="14877"/>
                  </a:lnTo>
                  <a:lnTo>
                    <a:pt x="15532" y="14884"/>
                  </a:lnTo>
                  <a:lnTo>
                    <a:pt x="15586" y="14939"/>
                  </a:lnTo>
                  <a:lnTo>
                    <a:pt x="15614" y="14960"/>
                  </a:lnTo>
                  <a:lnTo>
                    <a:pt x="15641" y="14988"/>
                  </a:lnTo>
                  <a:lnTo>
                    <a:pt x="15687" y="15051"/>
                  </a:lnTo>
                  <a:lnTo>
                    <a:pt x="15732" y="15106"/>
                  </a:lnTo>
                  <a:lnTo>
                    <a:pt x="15769" y="15162"/>
                  </a:lnTo>
                  <a:lnTo>
                    <a:pt x="15805" y="15224"/>
                  </a:lnTo>
                  <a:lnTo>
                    <a:pt x="15842" y="15294"/>
                  </a:lnTo>
                  <a:lnTo>
                    <a:pt x="15869" y="15356"/>
                  </a:lnTo>
                  <a:lnTo>
                    <a:pt x="15933" y="15488"/>
                  </a:lnTo>
                  <a:lnTo>
                    <a:pt x="16006" y="15613"/>
                  </a:lnTo>
                  <a:lnTo>
                    <a:pt x="16043" y="15690"/>
                  </a:lnTo>
                  <a:lnTo>
                    <a:pt x="16106" y="15752"/>
                  </a:lnTo>
                  <a:lnTo>
                    <a:pt x="16161" y="15821"/>
                  </a:lnTo>
                  <a:lnTo>
                    <a:pt x="16234" y="15884"/>
                  </a:lnTo>
                  <a:lnTo>
                    <a:pt x="16362" y="16016"/>
                  </a:lnTo>
                  <a:lnTo>
                    <a:pt x="16490" y="16134"/>
                  </a:lnTo>
                  <a:lnTo>
                    <a:pt x="16563" y="16203"/>
                  </a:lnTo>
                  <a:lnTo>
                    <a:pt x="16636" y="16259"/>
                  </a:lnTo>
                  <a:lnTo>
                    <a:pt x="16700" y="16335"/>
                  </a:lnTo>
                  <a:lnTo>
                    <a:pt x="16763" y="16398"/>
                  </a:lnTo>
                  <a:lnTo>
                    <a:pt x="16827" y="16467"/>
                  </a:lnTo>
                  <a:lnTo>
                    <a:pt x="16882" y="16544"/>
                  </a:lnTo>
                  <a:lnTo>
                    <a:pt x="16928" y="16606"/>
                  </a:lnTo>
                  <a:lnTo>
                    <a:pt x="16983" y="16683"/>
                  </a:lnTo>
                  <a:lnTo>
                    <a:pt x="17010" y="16738"/>
                  </a:lnTo>
                  <a:lnTo>
                    <a:pt x="17028" y="16780"/>
                  </a:lnTo>
                  <a:lnTo>
                    <a:pt x="17028" y="17037"/>
                  </a:lnTo>
                  <a:lnTo>
                    <a:pt x="17010" y="17134"/>
                  </a:lnTo>
                  <a:lnTo>
                    <a:pt x="17001" y="17231"/>
                  </a:lnTo>
                  <a:lnTo>
                    <a:pt x="17001" y="17287"/>
                  </a:lnTo>
                  <a:lnTo>
                    <a:pt x="17010" y="17363"/>
                  </a:lnTo>
                  <a:lnTo>
                    <a:pt x="17010" y="17426"/>
                  </a:lnTo>
                  <a:lnTo>
                    <a:pt x="17028" y="17481"/>
                  </a:lnTo>
                  <a:lnTo>
                    <a:pt x="17037" y="17537"/>
                  </a:lnTo>
                  <a:lnTo>
                    <a:pt x="17056" y="17606"/>
                  </a:lnTo>
                  <a:lnTo>
                    <a:pt x="17074" y="17669"/>
                  </a:lnTo>
                  <a:lnTo>
                    <a:pt x="17101" y="17738"/>
                  </a:lnTo>
                  <a:lnTo>
                    <a:pt x="17129" y="17815"/>
                  </a:lnTo>
                  <a:lnTo>
                    <a:pt x="17174" y="17891"/>
                  </a:lnTo>
                  <a:lnTo>
                    <a:pt x="17202" y="17975"/>
                  </a:lnTo>
                  <a:lnTo>
                    <a:pt x="17256" y="18065"/>
                  </a:lnTo>
                  <a:lnTo>
                    <a:pt x="17256" y="18669"/>
                  </a:lnTo>
                  <a:lnTo>
                    <a:pt x="17275" y="18822"/>
                  </a:lnTo>
                  <a:lnTo>
                    <a:pt x="17275" y="18975"/>
                  </a:lnTo>
                  <a:lnTo>
                    <a:pt x="17284" y="19114"/>
                  </a:lnTo>
                  <a:lnTo>
                    <a:pt x="17284" y="19259"/>
                  </a:lnTo>
                  <a:lnTo>
                    <a:pt x="17302" y="19398"/>
                  </a:lnTo>
                  <a:lnTo>
                    <a:pt x="17302" y="19773"/>
                  </a:lnTo>
                  <a:lnTo>
                    <a:pt x="17284" y="19885"/>
                  </a:lnTo>
                  <a:lnTo>
                    <a:pt x="17284" y="19982"/>
                  </a:lnTo>
                  <a:lnTo>
                    <a:pt x="17275" y="20072"/>
                  </a:lnTo>
                  <a:lnTo>
                    <a:pt x="17256" y="20148"/>
                  </a:lnTo>
                  <a:lnTo>
                    <a:pt x="17211" y="20232"/>
                  </a:lnTo>
                  <a:lnTo>
                    <a:pt x="17174" y="20357"/>
                  </a:lnTo>
                  <a:lnTo>
                    <a:pt x="17147" y="20419"/>
                  </a:lnTo>
                  <a:lnTo>
                    <a:pt x="17101" y="20482"/>
                  </a:lnTo>
                  <a:lnTo>
                    <a:pt x="17074" y="20551"/>
                  </a:lnTo>
                  <a:lnTo>
                    <a:pt x="17028" y="20628"/>
                  </a:lnTo>
                  <a:lnTo>
                    <a:pt x="16973" y="20683"/>
                  </a:lnTo>
                  <a:lnTo>
                    <a:pt x="16910" y="20746"/>
                  </a:lnTo>
                  <a:lnTo>
                    <a:pt x="16882" y="20767"/>
                  </a:lnTo>
                  <a:lnTo>
                    <a:pt x="16855" y="20801"/>
                  </a:lnTo>
                  <a:lnTo>
                    <a:pt x="16827" y="20822"/>
                  </a:lnTo>
                  <a:lnTo>
                    <a:pt x="16800" y="20857"/>
                  </a:lnTo>
                  <a:lnTo>
                    <a:pt x="16754" y="20871"/>
                  </a:lnTo>
                  <a:lnTo>
                    <a:pt x="16727" y="20892"/>
                  </a:lnTo>
                  <a:lnTo>
                    <a:pt x="16681" y="20899"/>
                  </a:lnTo>
                  <a:lnTo>
                    <a:pt x="16636" y="20926"/>
                  </a:lnTo>
                  <a:lnTo>
                    <a:pt x="16590" y="20933"/>
                  </a:lnTo>
                  <a:lnTo>
                    <a:pt x="16554" y="20947"/>
                  </a:lnTo>
                  <a:lnTo>
                    <a:pt x="16408" y="20947"/>
                  </a:lnTo>
                  <a:lnTo>
                    <a:pt x="16380" y="20926"/>
                  </a:lnTo>
                  <a:lnTo>
                    <a:pt x="16353" y="20912"/>
                  </a:lnTo>
                  <a:lnTo>
                    <a:pt x="16335" y="20878"/>
                  </a:lnTo>
                  <a:lnTo>
                    <a:pt x="16307" y="20850"/>
                  </a:lnTo>
                  <a:lnTo>
                    <a:pt x="16280" y="20836"/>
                  </a:lnTo>
                  <a:lnTo>
                    <a:pt x="16280" y="20822"/>
                  </a:lnTo>
                  <a:lnTo>
                    <a:pt x="16262" y="20815"/>
                  </a:lnTo>
                  <a:lnTo>
                    <a:pt x="16234" y="20801"/>
                  </a:lnTo>
                  <a:lnTo>
                    <a:pt x="16216" y="20801"/>
                  </a:lnTo>
                  <a:lnTo>
                    <a:pt x="16189" y="20815"/>
                  </a:lnTo>
                  <a:lnTo>
                    <a:pt x="16161" y="20822"/>
                  </a:lnTo>
                  <a:lnTo>
                    <a:pt x="16116" y="20850"/>
                  </a:lnTo>
                  <a:lnTo>
                    <a:pt x="16088" y="20857"/>
                  </a:lnTo>
                  <a:lnTo>
                    <a:pt x="16079" y="20878"/>
                  </a:lnTo>
                  <a:lnTo>
                    <a:pt x="16079" y="20892"/>
                  </a:lnTo>
                  <a:lnTo>
                    <a:pt x="16043" y="20899"/>
                  </a:lnTo>
                  <a:lnTo>
                    <a:pt x="16043" y="20926"/>
                  </a:lnTo>
                  <a:lnTo>
                    <a:pt x="16033" y="20947"/>
                  </a:lnTo>
                  <a:lnTo>
                    <a:pt x="16033" y="21218"/>
                  </a:lnTo>
                  <a:lnTo>
                    <a:pt x="16015" y="21329"/>
                  </a:lnTo>
                  <a:lnTo>
                    <a:pt x="15933" y="21350"/>
                  </a:lnTo>
                  <a:lnTo>
                    <a:pt x="15860" y="21385"/>
                  </a:lnTo>
                  <a:lnTo>
                    <a:pt x="15833" y="21392"/>
                  </a:lnTo>
                  <a:lnTo>
                    <a:pt x="15814" y="21406"/>
                  </a:lnTo>
                  <a:lnTo>
                    <a:pt x="15787" y="21419"/>
                  </a:lnTo>
                  <a:lnTo>
                    <a:pt x="15787" y="21461"/>
                  </a:lnTo>
                  <a:lnTo>
                    <a:pt x="15805" y="21468"/>
                  </a:lnTo>
                  <a:lnTo>
                    <a:pt x="15814" y="21496"/>
                  </a:lnTo>
                  <a:lnTo>
                    <a:pt x="15860" y="21537"/>
                  </a:lnTo>
                  <a:lnTo>
                    <a:pt x="15915" y="21600"/>
                  </a:lnTo>
                  <a:lnTo>
                    <a:pt x="15869" y="21579"/>
                  </a:lnTo>
                  <a:lnTo>
                    <a:pt x="15842" y="21558"/>
                  </a:lnTo>
                  <a:lnTo>
                    <a:pt x="15805" y="21524"/>
                  </a:lnTo>
                  <a:lnTo>
                    <a:pt x="15769" y="21503"/>
                  </a:lnTo>
                  <a:lnTo>
                    <a:pt x="15741" y="21496"/>
                  </a:lnTo>
                  <a:lnTo>
                    <a:pt x="15714" y="21461"/>
                  </a:lnTo>
                  <a:lnTo>
                    <a:pt x="15705" y="21440"/>
                  </a:lnTo>
                  <a:lnTo>
                    <a:pt x="15668" y="21419"/>
                  </a:lnTo>
                  <a:lnTo>
                    <a:pt x="15668" y="21336"/>
                  </a:lnTo>
                  <a:lnTo>
                    <a:pt x="15705" y="21315"/>
                  </a:lnTo>
                  <a:lnTo>
                    <a:pt x="15760" y="21274"/>
                  </a:lnTo>
                  <a:lnTo>
                    <a:pt x="15787" y="21239"/>
                  </a:lnTo>
                  <a:lnTo>
                    <a:pt x="15842" y="21218"/>
                  </a:lnTo>
                  <a:lnTo>
                    <a:pt x="15842" y="21142"/>
                  </a:lnTo>
                  <a:lnTo>
                    <a:pt x="15814" y="21100"/>
                  </a:lnTo>
                  <a:lnTo>
                    <a:pt x="15787" y="21044"/>
                  </a:lnTo>
                  <a:lnTo>
                    <a:pt x="15760" y="20968"/>
                  </a:lnTo>
                  <a:lnTo>
                    <a:pt x="15732" y="20926"/>
                  </a:lnTo>
                  <a:lnTo>
                    <a:pt x="15668" y="20850"/>
                  </a:lnTo>
                  <a:lnTo>
                    <a:pt x="15632" y="20780"/>
                  </a:lnTo>
                  <a:lnTo>
                    <a:pt x="15568" y="20725"/>
                  </a:lnTo>
                  <a:lnTo>
                    <a:pt x="15532" y="20669"/>
                  </a:lnTo>
                  <a:lnTo>
                    <a:pt x="15486" y="20642"/>
                  </a:lnTo>
                  <a:lnTo>
                    <a:pt x="15440" y="20593"/>
                  </a:lnTo>
                  <a:lnTo>
                    <a:pt x="15413" y="20565"/>
                  </a:lnTo>
                  <a:lnTo>
                    <a:pt x="15367" y="20530"/>
                  </a:lnTo>
                  <a:lnTo>
                    <a:pt x="15294" y="20482"/>
                  </a:lnTo>
                  <a:lnTo>
                    <a:pt x="15221" y="20440"/>
                  </a:lnTo>
                  <a:lnTo>
                    <a:pt x="15167" y="20405"/>
                  </a:lnTo>
                  <a:lnTo>
                    <a:pt x="15094" y="20357"/>
                  </a:lnTo>
                  <a:lnTo>
                    <a:pt x="15094" y="20301"/>
                  </a:lnTo>
                  <a:lnTo>
                    <a:pt x="15121" y="20266"/>
                  </a:lnTo>
                  <a:lnTo>
                    <a:pt x="15139" y="20197"/>
                  </a:lnTo>
                  <a:lnTo>
                    <a:pt x="15167" y="20135"/>
                  </a:lnTo>
                  <a:lnTo>
                    <a:pt x="15185" y="20072"/>
                  </a:lnTo>
                  <a:lnTo>
                    <a:pt x="15185" y="20037"/>
                  </a:lnTo>
                  <a:lnTo>
                    <a:pt x="15194" y="20003"/>
                  </a:lnTo>
                  <a:lnTo>
                    <a:pt x="15194" y="19926"/>
                  </a:lnTo>
                  <a:lnTo>
                    <a:pt x="15258" y="19912"/>
                  </a:lnTo>
                  <a:lnTo>
                    <a:pt x="15340" y="19905"/>
                  </a:lnTo>
                  <a:lnTo>
                    <a:pt x="15413" y="19891"/>
                  </a:lnTo>
                  <a:lnTo>
                    <a:pt x="15513" y="19885"/>
                  </a:lnTo>
                  <a:lnTo>
                    <a:pt x="15586" y="19885"/>
                  </a:lnTo>
                  <a:lnTo>
                    <a:pt x="15668" y="19871"/>
                  </a:lnTo>
                  <a:lnTo>
                    <a:pt x="15741" y="19864"/>
                  </a:lnTo>
                  <a:lnTo>
                    <a:pt x="15814" y="19850"/>
                  </a:lnTo>
                  <a:lnTo>
                    <a:pt x="15805" y="19773"/>
                  </a:lnTo>
                  <a:lnTo>
                    <a:pt x="15787" y="19697"/>
                  </a:lnTo>
                  <a:lnTo>
                    <a:pt x="15787" y="19628"/>
                  </a:lnTo>
                  <a:lnTo>
                    <a:pt x="15769" y="19551"/>
                  </a:lnTo>
                  <a:lnTo>
                    <a:pt x="15741" y="19489"/>
                  </a:lnTo>
                  <a:lnTo>
                    <a:pt x="15732" y="19419"/>
                  </a:lnTo>
                  <a:lnTo>
                    <a:pt x="15705" y="19371"/>
                  </a:lnTo>
                  <a:lnTo>
                    <a:pt x="15668" y="19301"/>
                  </a:lnTo>
                  <a:lnTo>
                    <a:pt x="15632" y="19190"/>
                  </a:lnTo>
                  <a:lnTo>
                    <a:pt x="15541" y="18982"/>
                  </a:lnTo>
                  <a:lnTo>
                    <a:pt x="15495" y="18905"/>
                  </a:lnTo>
                  <a:lnTo>
                    <a:pt x="15486" y="18905"/>
                  </a:lnTo>
                  <a:lnTo>
                    <a:pt x="15486" y="18898"/>
                  </a:lnTo>
                  <a:lnTo>
                    <a:pt x="15468" y="18822"/>
                  </a:lnTo>
                  <a:lnTo>
                    <a:pt x="15431" y="18745"/>
                  </a:lnTo>
                  <a:lnTo>
                    <a:pt x="15413" y="18669"/>
                  </a:lnTo>
                  <a:lnTo>
                    <a:pt x="15395" y="18600"/>
                  </a:lnTo>
                  <a:lnTo>
                    <a:pt x="15395" y="18350"/>
                  </a:lnTo>
                  <a:lnTo>
                    <a:pt x="15413" y="18294"/>
                  </a:lnTo>
                  <a:lnTo>
                    <a:pt x="15413" y="18259"/>
                  </a:lnTo>
                  <a:lnTo>
                    <a:pt x="15386" y="18252"/>
                  </a:lnTo>
                  <a:lnTo>
                    <a:pt x="15358" y="18252"/>
                  </a:lnTo>
                  <a:lnTo>
                    <a:pt x="15322" y="18238"/>
                  </a:lnTo>
                  <a:lnTo>
                    <a:pt x="15294" y="18232"/>
                  </a:lnTo>
                  <a:lnTo>
                    <a:pt x="15285" y="18218"/>
                  </a:lnTo>
                  <a:lnTo>
                    <a:pt x="15258" y="18204"/>
                  </a:lnTo>
                  <a:lnTo>
                    <a:pt x="15240" y="18197"/>
                  </a:lnTo>
                  <a:lnTo>
                    <a:pt x="15221" y="18176"/>
                  </a:lnTo>
                  <a:lnTo>
                    <a:pt x="15112" y="18065"/>
                  </a:lnTo>
                  <a:lnTo>
                    <a:pt x="15094" y="18044"/>
                  </a:lnTo>
                  <a:lnTo>
                    <a:pt x="15066" y="18030"/>
                  </a:lnTo>
                  <a:lnTo>
                    <a:pt x="15066" y="18023"/>
                  </a:lnTo>
                  <a:lnTo>
                    <a:pt x="15048" y="18009"/>
                  </a:lnTo>
                  <a:lnTo>
                    <a:pt x="15011" y="18009"/>
                  </a:lnTo>
                  <a:lnTo>
                    <a:pt x="14984" y="18030"/>
                  </a:lnTo>
                  <a:lnTo>
                    <a:pt x="14948" y="18065"/>
                  </a:lnTo>
                  <a:close/>
                  <a:moveTo>
                    <a:pt x="5640" y="6022"/>
                  </a:moveTo>
                  <a:lnTo>
                    <a:pt x="5621" y="6022"/>
                  </a:lnTo>
                  <a:lnTo>
                    <a:pt x="5612" y="6035"/>
                  </a:lnTo>
                  <a:lnTo>
                    <a:pt x="5612" y="6049"/>
                  </a:lnTo>
                  <a:lnTo>
                    <a:pt x="5576" y="6070"/>
                  </a:lnTo>
                  <a:lnTo>
                    <a:pt x="5548" y="6091"/>
                  </a:lnTo>
                  <a:lnTo>
                    <a:pt x="5539" y="6133"/>
                  </a:lnTo>
                  <a:lnTo>
                    <a:pt x="5512" y="6154"/>
                  </a:lnTo>
                  <a:lnTo>
                    <a:pt x="5512" y="6244"/>
                  </a:lnTo>
                  <a:lnTo>
                    <a:pt x="5539" y="6265"/>
                  </a:lnTo>
                  <a:lnTo>
                    <a:pt x="5539" y="6279"/>
                  </a:lnTo>
                  <a:lnTo>
                    <a:pt x="5548" y="6299"/>
                  </a:lnTo>
                  <a:lnTo>
                    <a:pt x="5576" y="6306"/>
                  </a:lnTo>
                  <a:lnTo>
                    <a:pt x="5576" y="6397"/>
                  </a:lnTo>
                  <a:lnTo>
                    <a:pt x="5567" y="6411"/>
                  </a:lnTo>
                  <a:lnTo>
                    <a:pt x="5548" y="6411"/>
                  </a:lnTo>
                  <a:lnTo>
                    <a:pt x="5539" y="6417"/>
                  </a:lnTo>
                  <a:lnTo>
                    <a:pt x="5539" y="6431"/>
                  </a:lnTo>
                  <a:lnTo>
                    <a:pt x="5521" y="6438"/>
                  </a:lnTo>
                  <a:lnTo>
                    <a:pt x="5512" y="6452"/>
                  </a:lnTo>
                  <a:lnTo>
                    <a:pt x="5539" y="6466"/>
                  </a:lnTo>
                  <a:lnTo>
                    <a:pt x="5548" y="6473"/>
                  </a:lnTo>
                  <a:lnTo>
                    <a:pt x="5548" y="6466"/>
                  </a:lnTo>
                  <a:lnTo>
                    <a:pt x="5567" y="6466"/>
                  </a:lnTo>
                  <a:lnTo>
                    <a:pt x="5576" y="6452"/>
                  </a:lnTo>
                  <a:lnTo>
                    <a:pt x="5612" y="6411"/>
                  </a:lnTo>
                  <a:lnTo>
                    <a:pt x="5621" y="6397"/>
                  </a:lnTo>
                  <a:lnTo>
                    <a:pt x="5621" y="6376"/>
                  </a:lnTo>
                  <a:lnTo>
                    <a:pt x="5649" y="6376"/>
                  </a:lnTo>
                  <a:lnTo>
                    <a:pt x="5649" y="6362"/>
                  </a:lnTo>
                  <a:lnTo>
                    <a:pt x="5694" y="6355"/>
                  </a:lnTo>
                  <a:lnTo>
                    <a:pt x="5722" y="6341"/>
                  </a:lnTo>
                  <a:lnTo>
                    <a:pt x="5795" y="6341"/>
                  </a:lnTo>
                  <a:lnTo>
                    <a:pt x="5840" y="6334"/>
                  </a:lnTo>
                  <a:lnTo>
                    <a:pt x="5895" y="6306"/>
                  </a:lnTo>
                  <a:lnTo>
                    <a:pt x="5950" y="6306"/>
                  </a:lnTo>
                  <a:lnTo>
                    <a:pt x="6041" y="6265"/>
                  </a:lnTo>
                  <a:lnTo>
                    <a:pt x="6068" y="6258"/>
                  </a:lnTo>
                  <a:lnTo>
                    <a:pt x="6068" y="6244"/>
                  </a:lnTo>
                  <a:lnTo>
                    <a:pt x="6096" y="6230"/>
                  </a:lnTo>
                  <a:lnTo>
                    <a:pt x="6114" y="6223"/>
                  </a:lnTo>
                  <a:lnTo>
                    <a:pt x="6114" y="6209"/>
                  </a:lnTo>
                  <a:lnTo>
                    <a:pt x="6123" y="6188"/>
                  </a:lnTo>
                  <a:lnTo>
                    <a:pt x="6141" y="6167"/>
                  </a:lnTo>
                  <a:lnTo>
                    <a:pt x="6141" y="6133"/>
                  </a:lnTo>
                  <a:lnTo>
                    <a:pt x="6123" y="6126"/>
                  </a:lnTo>
                  <a:lnTo>
                    <a:pt x="6123" y="6112"/>
                  </a:lnTo>
                  <a:lnTo>
                    <a:pt x="6114" y="6098"/>
                  </a:lnTo>
                  <a:lnTo>
                    <a:pt x="6096" y="6077"/>
                  </a:lnTo>
                  <a:lnTo>
                    <a:pt x="6059" y="6049"/>
                  </a:lnTo>
                  <a:lnTo>
                    <a:pt x="6023" y="6035"/>
                  </a:lnTo>
                  <a:lnTo>
                    <a:pt x="5986" y="6035"/>
                  </a:lnTo>
                  <a:lnTo>
                    <a:pt x="5950" y="6022"/>
                  </a:lnTo>
                  <a:lnTo>
                    <a:pt x="5640" y="6022"/>
                  </a:lnTo>
                  <a:close/>
                  <a:moveTo>
                    <a:pt x="6068" y="4938"/>
                  </a:moveTo>
                  <a:lnTo>
                    <a:pt x="6114" y="4938"/>
                  </a:lnTo>
                  <a:lnTo>
                    <a:pt x="6141" y="4931"/>
                  </a:lnTo>
                  <a:lnTo>
                    <a:pt x="6160" y="4910"/>
                  </a:lnTo>
                  <a:lnTo>
                    <a:pt x="6187" y="4896"/>
                  </a:lnTo>
                  <a:lnTo>
                    <a:pt x="6196" y="4876"/>
                  </a:lnTo>
                  <a:lnTo>
                    <a:pt x="6214" y="4855"/>
                  </a:lnTo>
                  <a:lnTo>
                    <a:pt x="6233" y="4827"/>
                  </a:lnTo>
                  <a:lnTo>
                    <a:pt x="6269" y="4785"/>
                  </a:lnTo>
                  <a:lnTo>
                    <a:pt x="6287" y="4744"/>
                  </a:lnTo>
                  <a:lnTo>
                    <a:pt x="6297" y="4702"/>
                  </a:lnTo>
                  <a:lnTo>
                    <a:pt x="6297" y="4612"/>
                  </a:lnTo>
                  <a:lnTo>
                    <a:pt x="6260" y="4598"/>
                  </a:lnTo>
                  <a:lnTo>
                    <a:pt x="6214" y="4591"/>
                  </a:lnTo>
                  <a:lnTo>
                    <a:pt x="6160" y="4598"/>
                  </a:lnTo>
                  <a:lnTo>
                    <a:pt x="6068" y="4612"/>
                  </a:lnTo>
                  <a:lnTo>
                    <a:pt x="6014" y="4626"/>
                  </a:lnTo>
                  <a:lnTo>
                    <a:pt x="5968" y="4646"/>
                  </a:lnTo>
                  <a:lnTo>
                    <a:pt x="5950" y="4646"/>
                  </a:lnTo>
                  <a:lnTo>
                    <a:pt x="5941" y="4653"/>
                  </a:lnTo>
                  <a:lnTo>
                    <a:pt x="5922" y="4653"/>
                  </a:lnTo>
                  <a:lnTo>
                    <a:pt x="5913" y="4667"/>
                  </a:lnTo>
                  <a:lnTo>
                    <a:pt x="5886" y="4702"/>
                  </a:lnTo>
                  <a:lnTo>
                    <a:pt x="5868" y="4730"/>
                  </a:lnTo>
                  <a:lnTo>
                    <a:pt x="5868" y="4744"/>
                  </a:lnTo>
                  <a:lnTo>
                    <a:pt x="5849" y="4751"/>
                  </a:lnTo>
                  <a:lnTo>
                    <a:pt x="5840" y="4765"/>
                  </a:lnTo>
                  <a:lnTo>
                    <a:pt x="5786" y="4765"/>
                  </a:lnTo>
                  <a:lnTo>
                    <a:pt x="5786" y="4751"/>
                  </a:lnTo>
                  <a:lnTo>
                    <a:pt x="5767" y="4744"/>
                  </a:lnTo>
                  <a:lnTo>
                    <a:pt x="5749" y="4730"/>
                  </a:lnTo>
                  <a:lnTo>
                    <a:pt x="5740" y="4730"/>
                  </a:lnTo>
                  <a:lnTo>
                    <a:pt x="5722" y="4723"/>
                  </a:lnTo>
                  <a:lnTo>
                    <a:pt x="5694" y="4723"/>
                  </a:lnTo>
                  <a:lnTo>
                    <a:pt x="5694" y="4709"/>
                  </a:lnTo>
                  <a:lnTo>
                    <a:pt x="5676" y="4723"/>
                  </a:lnTo>
                  <a:lnTo>
                    <a:pt x="5649" y="4730"/>
                  </a:lnTo>
                  <a:lnTo>
                    <a:pt x="5621" y="4744"/>
                  </a:lnTo>
                  <a:lnTo>
                    <a:pt x="5612" y="4765"/>
                  </a:lnTo>
                  <a:lnTo>
                    <a:pt x="5594" y="4799"/>
                  </a:lnTo>
                  <a:lnTo>
                    <a:pt x="5576" y="4862"/>
                  </a:lnTo>
                  <a:lnTo>
                    <a:pt x="5548" y="4910"/>
                  </a:lnTo>
                  <a:lnTo>
                    <a:pt x="5539" y="4910"/>
                  </a:lnTo>
                  <a:lnTo>
                    <a:pt x="5512" y="4896"/>
                  </a:lnTo>
                  <a:lnTo>
                    <a:pt x="5494" y="4883"/>
                  </a:lnTo>
                  <a:lnTo>
                    <a:pt x="5475" y="4876"/>
                  </a:lnTo>
                  <a:lnTo>
                    <a:pt x="5466" y="4855"/>
                  </a:lnTo>
                  <a:lnTo>
                    <a:pt x="5439" y="4827"/>
                  </a:lnTo>
                  <a:lnTo>
                    <a:pt x="5393" y="4827"/>
                  </a:lnTo>
                  <a:lnTo>
                    <a:pt x="5393" y="4896"/>
                  </a:lnTo>
                  <a:lnTo>
                    <a:pt x="5402" y="4931"/>
                  </a:lnTo>
                  <a:lnTo>
                    <a:pt x="5421" y="4959"/>
                  </a:lnTo>
                  <a:lnTo>
                    <a:pt x="5421" y="4987"/>
                  </a:lnTo>
                  <a:lnTo>
                    <a:pt x="5448" y="5015"/>
                  </a:lnTo>
                  <a:lnTo>
                    <a:pt x="5466" y="5028"/>
                  </a:lnTo>
                  <a:lnTo>
                    <a:pt x="5475" y="5028"/>
                  </a:lnTo>
                  <a:lnTo>
                    <a:pt x="5494" y="5035"/>
                  </a:lnTo>
                  <a:lnTo>
                    <a:pt x="5512" y="5049"/>
                  </a:lnTo>
                  <a:lnTo>
                    <a:pt x="5521" y="5049"/>
                  </a:lnTo>
                  <a:lnTo>
                    <a:pt x="5539" y="5063"/>
                  </a:lnTo>
                  <a:lnTo>
                    <a:pt x="5640" y="5063"/>
                  </a:lnTo>
                  <a:lnTo>
                    <a:pt x="5676" y="5049"/>
                  </a:lnTo>
                  <a:lnTo>
                    <a:pt x="5722" y="5049"/>
                  </a:lnTo>
                  <a:lnTo>
                    <a:pt x="5767" y="5035"/>
                  </a:lnTo>
                  <a:lnTo>
                    <a:pt x="5795" y="5028"/>
                  </a:lnTo>
                  <a:lnTo>
                    <a:pt x="5922" y="5028"/>
                  </a:lnTo>
                  <a:lnTo>
                    <a:pt x="5950" y="5008"/>
                  </a:lnTo>
                  <a:lnTo>
                    <a:pt x="5950" y="4987"/>
                  </a:lnTo>
                  <a:lnTo>
                    <a:pt x="5986" y="4973"/>
                  </a:lnTo>
                  <a:lnTo>
                    <a:pt x="5995" y="4959"/>
                  </a:lnTo>
                  <a:lnTo>
                    <a:pt x="6023" y="4959"/>
                  </a:lnTo>
                  <a:lnTo>
                    <a:pt x="6059" y="4952"/>
                  </a:lnTo>
                  <a:lnTo>
                    <a:pt x="6068" y="4938"/>
                  </a:lnTo>
                  <a:close/>
                  <a:moveTo>
                    <a:pt x="5348" y="5292"/>
                  </a:moveTo>
                  <a:lnTo>
                    <a:pt x="5348" y="5244"/>
                  </a:lnTo>
                  <a:lnTo>
                    <a:pt x="5338" y="5223"/>
                  </a:lnTo>
                  <a:lnTo>
                    <a:pt x="5320" y="5167"/>
                  </a:lnTo>
                  <a:lnTo>
                    <a:pt x="5320" y="5140"/>
                  </a:lnTo>
                  <a:lnTo>
                    <a:pt x="5293" y="5140"/>
                  </a:lnTo>
                  <a:lnTo>
                    <a:pt x="5275" y="5126"/>
                  </a:lnTo>
                  <a:lnTo>
                    <a:pt x="5265" y="5112"/>
                  </a:lnTo>
                  <a:lnTo>
                    <a:pt x="5247" y="5105"/>
                  </a:lnTo>
                  <a:lnTo>
                    <a:pt x="5229" y="5070"/>
                  </a:lnTo>
                  <a:lnTo>
                    <a:pt x="5220" y="5049"/>
                  </a:lnTo>
                  <a:lnTo>
                    <a:pt x="5202" y="5028"/>
                  </a:lnTo>
                  <a:lnTo>
                    <a:pt x="5202" y="5015"/>
                  </a:lnTo>
                  <a:lnTo>
                    <a:pt x="5174" y="4994"/>
                  </a:lnTo>
                  <a:lnTo>
                    <a:pt x="5019" y="4994"/>
                  </a:lnTo>
                  <a:lnTo>
                    <a:pt x="4946" y="5008"/>
                  </a:lnTo>
                  <a:lnTo>
                    <a:pt x="4891" y="5015"/>
                  </a:lnTo>
                  <a:lnTo>
                    <a:pt x="4855" y="5028"/>
                  </a:lnTo>
                  <a:lnTo>
                    <a:pt x="4827" y="5035"/>
                  </a:lnTo>
                  <a:lnTo>
                    <a:pt x="4800" y="5063"/>
                  </a:lnTo>
                  <a:lnTo>
                    <a:pt x="4745" y="5105"/>
                  </a:lnTo>
                  <a:lnTo>
                    <a:pt x="4718" y="5112"/>
                  </a:lnTo>
                  <a:lnTo>
                    <a:pt x="4700" y="5112"/>
                  </a:lnTo>
                  <a:lnTo>
                    <a:pt x="4672" y="5126"/>
                  </a:lnTo>
                  <a:lnTo>
                    <a:pt x="4581" y="5126"/>
                  </a:lnTo>
                  <a:lnTo>
                    <a:pt x="4572" y="5112"/>
                  </a:lnTo>
                  <a:lnTo>
                    <a:pt x="4554" y="5112"/>
                  </a:lnTo>
                  <a:lnTo>
                    <a:pt x="4526" y="5105"/>
                  </a:lnTo>
                  <a:lnTo>
                    <a:pt x="4481" y="5105"/>
                  </a:lnTo>
                  <a:lnTo>
                    <a:pt x="4453" y="5126"/>
                  </a:lnTo>
                  <a:lnTo>
                    <a:pt x="4453" y="5140"/>
                  </a:lnTo>
                  <a:lnTo>
                    <a:pt x="4444" y="5146"/>
                  </a:lnTo>
                  <a:lnTo>
                    <a:pt x="4444" y="5202"/>
                  </a:lnTo>
                  <a:lnTo>
                    <a:pt x="4453" y="5244"/>
                  </a:lnTo>
                  <a:lnTo>
                    <a:pt x="4471" y="5272"/>
                  </a:lnTo>
                  <a:lnTo>
                    <a:pt x="4481" y="5292"/>
                  </a:lnTo>
                  <a:lnTo>
                    <a:pt x="4508" y="5313"/>
                  </a:lnTo>
                  <a:lnTo>
                    <a:pt x="4526" y="5334"/>
                  </a:lnTo>
                  <a:lnTo>
                    <a:pt x="4554" y="5348"/>
                  </a:lnTo>
                  <a:lnTo>
                    <a:pt x="4572" y="5369"/>
                  </a:lnTo>
                  <a:lnTo>
                    <a:pt x="4572" y="5403"/>
                  </a:lnTo>
                  <a:lnTo>
                    <a:pt x="4508" y="5403"/>
                  </a:lnTo>
                  <a:lnTo>
                    <a:pt x="4499" y="5390"/>
                  </a:lnTo>
                  <a:lnTo>
                    <a:pt x="4453" y="5390"/>
                  </a:lnTo>
                  <a:lnTo>
                    <a:pt x="4444" y="5376"/>
                  </a:lnTo>
                  <a:lnTo>
                    <a:pt x="4344" y="5376"/>
                  </a:lnTo>
                  <a:lnTo>
                    <a:pt x="4298" y="5369"/>
                  </a:lnTo>
                  <a:lnTo>
                    <a:pt x="4252" y="5355"/>
                  </a:lnTo>
                  <a:lnTo>
                    <a:pt x="4225" y="5348"/>
                  </a:lnTo>
                  <a:lnTo>
                    <a:pt x="4179" y="5348"/>
                  </a:lnTo>
                  <a:lnTo>
                    <a:pt x="4134" y="5334"/>
                  </a:lnTo>
                  <a:lnTo>
                    <a:pt x="4106" y="5320"/>
                  </a:lnTo>
                  <a:lnTo>
                    <a:pt x="4070" y="5320"/>
                  </a:lnTo>
                  <a:lnTo>
                    <a:pt x="4033" y="5334"/>
                  </a:lnTo>
                  <a:lnTo>
                    <a:pt x="4024" y="5348"/>
                  </a:lnTo>
                  <a:lnTo>
                    <a:pt x="4024" y="5376"/>
                  </a:lnTo>
                  <a:lnTo>
                    <a:pt x="3997" y="5410"/>
                  </a:lnTo>
                  <a:lnTo>
                    <a:pt x="3979" y="5431"/>
                  </a:lnTo>
                  <a:lnTo>
                    <a:pt x="3960" y="5480"/>
                  </a:lnTo>
                  <a:lnTo>
                    <a:pt x="3960" y="5556"/>
                  </a:lnTo>
                  <a:lnTo>
                    <a:pt x="3979" y="5563"/>
                  </a:lnTo>
                  <a:lnTo>
                    <a:pt x="3997" y="5577"/>
                  </a:lnTo>
                  <a:lnTo>
                    <a:pt x="4024" y="5584"/>
                  </a:lnTo>
                  <a:lnTo>
                    <a:pt x="4024" y="5660"/>
                  </a:lnTo>
                  <a:lnTo>
                    <a:pt x="3997" y="5709"/>
                  </a:lnTo>
                  <a:lnTo>
                    <a:pt x="3997" y="5716"/>
                  </a:lnTo>
                  <a:lnTo>
                    <a:pt x="4006" y="5730"/>
                  </a:lnTo>
                  <a:lnTo>
                    <a:pt x="4006" y="5737"/>
                  </a:lnTo>
                  <a:lnTo>
                    <a:pt x="4024" y="5751"/>
                  </a:lnTo>
                  <a:lnTo>
                    <a:pt x="4024" y="5765"/>
                  </a:lnTo>
                  <a:lnTo>
                    <a:pt x="4033" y="5765"/>
                  </a:lnTo>
                  <a:lnTo>
                    <a:pt x="4033" y="5772"/>
                  </a:lnTo>
                  <a:lnTo>
                    <a:pt x="4079" y="5772"/>
                  </a:lnTo>
                  <a:lnTo>
                    <a:pt x="4106" y="5785"/>
                  </a:lnTo>
                  <a:lnTo>
                    <a:pt x="4134" y="5792"/>
                  </a:lnTo>
                  <a:lnTo>
                    <a:pt x="4170" y="5806"/>
                  </a:lnTo>
                  <a:lnTo>
                    <a:pt x="4179" y="5813"/>
                  </a:lnTo>
                  <a:lnTo>
                    <a:pt x="4179" y="5848"/>
                  </a:lnTo>
                  <a:lnTo>
                    <a:pt x="4198" y="5862"/>
                  </a:lnTo>
                  <a:lnTo>
                    <a:pt x="4198" y="5904"/>
                  </a:lnTo>
                  <a:lnTo>
                    <a:pt x="4225" y="5938"/>
                  </a:lnTo>
                  <a:lnTo>
                    <a:pt x="4234" y="5938"/>
                  </a:lnTo>
                  <a:lnTo>
                    <a:pt x="4252" y="5959"/>
                  </a:lnTo>
                  <a:lnTo>
                    <a:pt x="4271" y="5973"/>
                  </a:lnTo>
                  <a:lnTo>
                    <a:pt x="4298" y="5980"/>
                  </a:lnTo>
                  <a:lnTo>
                    <a:pt x="4325" y="5994"/>
                  </a:lnTo>
                  <a:lnTo>
                    <a:pt x="4344" y="6001"/>
                  </a:lnTo>
                  <a:lnTo>
                    <a:pt x="4371" y="6001"/>
                  </a:lnTo>
                  <a:lnTo>
                    <a:pt x="4426" y="6015"/>
                  </a:lnTo>
                  <a:lnTo>
                    <a:pt x="4481" y="6022"/>
                  </a:lnTo>
                  <a:lnTo>
                    <a:pt x="4599" y="6022"/>
                  </a:lnTo>
                  <a:lnTo>
                    <a:pt x="4599" y="6035"/>
                  </a:lnTo>
                  <a:lnTo>
                    <a:pt x="4627" y="6056"/>
                  </a:lnTo>
                  <a:lnTo>
                    <a:pt x="4791" y="6056"/>
                  </a:lnTo>
                  <a:lnTo>
                    <a:pt x="4818" y="6035"/>
                  </a:lnTo>
                  <a:lnTo>
                    <a:pt x="4818" y="5917"/>
                  </a:lnTo>
                  <a:lnTo>
                    <a:pt x="4800" y="5890"/>
                  </a:lnTo>
                  <a:lnTo>
                    <a:pt x="4800" y="5827"/>
                  </a:lnTo>
                  <a:lnTo>
                    <a:pt x="4846" y="5827"/>
                  </a:lnTo>
                  <a:lnTo>
                    <a:pt x="4873" y="5813"/>
                  </a:lnTo>
                  <a:lnTo>
                    <a:pt x="4891" y="5806"/>
                  </a:lnTo>
                  <a:lnTo>
                    <a:pt x="4900" y="5806"/>
                  </a:lnTo>
                  <a:lnTo>
                    <a:pt x="4919" y="5792"/>
                  </a:lnTo>
                  <a:lnTo>
                    <a:pt x="4928" y="5772"/>
                  </a:lnTo>
                  <a:lnTo>
                    <a:pt x="4946" y="5765"/>
                  </a:lnTo>
                  <a:lnTo>
                    <a:pt x="5001" y="5654"/>
                  </a:lnTo>
                  <a:lnTo>
                    <a:pt x="5019" y="5633"/>
                  </a:lnTo>
                  <a:lnTo>
                    <a:pt x="5046" y="5619"/>
                  </a:lnTo>
                  <a:lnTo>
                    <a:pt x="5065" y="5605"/>
                  </a:lnTo>
                  <a:lnTo>
                    <a:pt x="5092" y="5598"/>
                  </a:lnTo>
                  <a:lnTo>
                    <a:pt x="5129" y="5584"/>
                  </a:lnTo>
                  <a:lnTo>
                    <a:pt x="5174" y="5577"/>
                  </a:lnTo>
                  <a:lnTo>
                    <a:pt x="5220" y="5563"/>
                  </a:lnTo>
                  <a:lnTo>
                    <a:pt x="5265" y="5563"/>
                  </a:lnTo>
                  <a:lnTo>
                    <a:pt x="5275" y="5542"/>
                  </a:lnTo>
                  <a:lnTo>
                    <a:pt x="5302" y="5522"/>
                  </a:lnTo>
                  <a:lnTo>
                    <a:pt x="5302" y="5480"/>
                  </a:lnTo>
                  <a:lnTo>
                    <a:pt x="5293" y="5466"/>
                  </a:lnTo>
                  <a:lnTo>
                    <a:pt x="5293" y="5431"/>
                  </a:lnTo>
                  <a:lnTo>
                    <a:pt x="5302" y="5424"/>
                  </a:lnTo>
                  <a:lnTo>
                    <a:pt x="5202" y="5424"/>
                  </a:lnTo>
                  <a:lnTo>
                    <a:pt x="5165" y="5431"/>
                  </a:lnTo>
                  <a:lnTo>
                    <a:pt x="5119" y="5452"/>
                  </a:lnTo>
                  <a:lnTo>
                    <a:pt x="5092" y="5452"/>
                  </a:lnTo>
                  <a:lnTo>
                    <a:pt x="5065" y="5445"/>
                  </a:lnTo>
                  <a:lnTo>
                    <a:pt x="5028" y="5445"/>
                  </a:lnTo>
                  <a:lnTo>
                    <a:pt x="5001" y="5431"/>
                  </a:lnTo>
                  <a:lnTo>
                    <a:pt x="4973" y="5424"/>
                  </a:lnTo>
                  <a:lnTo>
                    <a:pt x="4946" y="5410"/>
                  </a:lnTo>
                  <a:lnTo>
                    <a:pt x="4928" y="5403"/>
                  </a:lnTo>
                  <a:lnTo>
                    <a:pt x="4900" y="5390"/>
                  </a:lnTo>
                  <a:lnTo>
                    <a:pt x="4855" y="5355"/>
                  </a:lnTo>
                  <a:lnTo>
                    <a:pt x="4846" y="5334"/>
                  </a:lnTo>
                  <a:lnTo>
                    <a:pt x="4818" y="5313"/>
                  </a:lnTo>
                  <a:lnTo>
                    <a:pt x="4818" y="5292"/>
                  </a:lnTo>
                  <a:lnTo>
                    <a:pt x="4800" y="5278"/>
                  </a:lnTo>
                  <a:lnTo>
                    <a:pt x="4800" y="5167"/>
                  </a:lnTo>
                  <a:lnTo>
                    <a:pt x="4891" y="5167"/>
                  </a:lnTo>
                  <a:lnTo>
                    <a:pt x="4900" y="5202"/>
                  </a:lnTo>
                  <a:lnTo>
                    <a:pt x="4900" y="5244"/>
                  </a:lnTo>
                  <a:lnTo>
                    <a:pt x="4928" y="5278"/>
                  </a:lnTo>
                  <a:lnTo>
                    <a:pt x="4946" y="5313"/>
                  </a:lnTo>
                  <a:lnTo>
                    <a:pt x="5019" y="5369"/>
                  </a:lnTo>
                  <a:lnTo>
                    <a:pt x="5046" y="5376"/>
                  </a:lnTo>
                  <a:lnTo>
                    <a:pt x="5065" y="5390"/>
                  </a:lnTo>
                  <a:lnTo>
                    <a:pt x="5192" y="5390"/>
                  </a:lnTo>
                  <a:lnTo>
                    <a:pt x="5229" y="5376"/>
                  </a:lnTo>
                  <a:lnTo>
                    <a:pt x="5265" y="5369"/>
                  </a:lnTo>
                  <a:lnTo>
                    <a:pt x="5293" y="5348"/>
                  </a:lnTo>
                  <a:lnTo>
                    <a:pt x="5302" y="5334"/>
                  </a:lnTo>
                  <a:lnTo>
                    <a:pt x="5320" y="5313"/>
                  </a:lnTo>
                  <a:lnTo>
                    <a:pt x="5348" y="5292"/>
                  </a:lnTo>
                  <a:close/>
                  <a:moveTo>
                    <a:pt x="10969" y="4806"/>
                  </a:moveTo>
                  <a:lnTo>
                    <a:pt x="10960" y="4799"/>
                  </a:lnTo>
                  <a:lnTo>
                    <a:pt x="10969" y="4799"/>
                  </a:lnTo>
                  <a:lnTo>
                    <a:pt x="10987" y="4806"/>
                  </a:lnTo>
                  <a:lnTo>
                    <a:pt x="10969" y="4806"/>
                  </a:lnTo>
                  <a:close/>
                  <a:moveTo>
                    <a:pt x="3951" y="5890"/>
                  </a:moveTo>
                  <a:lnTo>
                    <a:pt x="3951" y="5883"/>
                  </a:lnTo>
                  <a:lnTo>
                    <a:pt x="3933" y="5848"/>
                  </a:lnTo>
                  <a:lnTo>
                    <a:pt x="3924" y="5848"/>
                  </a:lnTo>
                  <a:lnTo>
                    <a:pt x="3924" y="5827"/>
                  </a:lnTo>
                  <a:lnTo>
                    <a:pt x="3897" y="5827"/>
                  </a:lnTo>
                  <a:lnTo>
                    <a:pt x="3878" y="5813"/>
                  </a:lnTo>
                  <a:lnTo>
                    <a:pt x="3833" y="5792"/>
                  </a:lnTo>
                  <a:lnTo>
                    <a:pt x="3778" y="5792"/>
                  </a:lnTo>
                  <a:lnTo>
                    <a:pt x="3778" y="5827"/>
                  </a:lnTo>
                  <a:lnTo>
                    <a:pt x="3796" y="5848"/>
                  </a:lnTo>
                  <a:lnTo>
                    <a:pt x="3805" y="5883"/>
                  </a:lnTo>
                  <a:lnTo>
                    <a:pt x="3833" y="5904"/>
                  </a:lnTo>
                  <a:lnTo>
                    <a:pt x="3851" y="5938"/>
                  </a:lnTo>
                  <a:lnTo>
                    <a:pt x="3878" y="5973"/>
                  </a:lnTo>
                  <a:lnTo>
                    <a:pt x="3897" y="6001"/>
                  </a:lnTo>
                  <a:lnTo>
                    <a:pt x="3924" y="6015"/>
                  </a:lnTo>
                  <a:lnTo>
                    <a:pt x="3924" y="6022"/>
                  </a:lnTo>
                  <a:lnTo>
                    <a:pt x="3960" y="6022"/>
                  </a:lnTo>
                  <a:lnTo>
                    <a:pt x="3979" y="6015"/>
                  </a:lnTo>
                  <a:lnTo>
                    <a:pt x="3979" y="6001"/>
                  </a:lnTo>
                  <a:lnTo>
                    <a:pt x="3997" y="5994"/>
                  </a:lnTo>
                  <a:lnTo>
                    <a:pt x="3997" y="5959"/>
                  </a:lnTo>
                  <a:lnTo>
                    <a:pt x="3979" y="5924"/>
                  </a:lnTo>
                  <a:lnTo>
                    <a:pt x="3960" y="5917"/>
                  </a:lnTo>
                  <a:lnTo>
                    <a:pt x="3960" y="5890"/>
                  </a:lnTo>
                  <a:lnTo>
                    <a:pt x="3951" y="5890"/>
                  </a:lnTo>
                  <a:close/>
                  <a:moveTo>
                    <a:pt x="5338" y="6022"/>
                  </a:moveTo>
                  <a:lnTo>
                    <a:pt x="5247" y="6022"/>
                  </a:lnTo>
                  <a:lnTo>
                    <a:pt x="5229" y="6035"/>
                  </a:lnTo>
                  <a:lnTo>
                    <a:pt x="5220" y="6035"/>
                  </a:lnTo>
                  <a:lnTo>
                    <a:pt x="5202" y="6049"/>
                  </a:lnTo>
                  <a:lnTo>
                    <a:pt x="5202" y="6077"/>
                  </a:lnTo>
                  <a:lnTo>
                    <a:pt x="5220" y="6098"/>
                  </a:lnTo>
                  <a:lnTo>
                    <a:pt x="5229" y="6133"/>
                  </a:lnTo>
                  <a:lnTo>
                    <a:pt x="5229" y="6147"/>
                  </a:lnTo>
                  <a:lnTo>
                    <a:pt x="5247" y="6167"/>
                  </a:lnTo>
                  <a:lnTo>
                    <a:pt x="5293" y="6202"/>
                  </a:lnTo>
                  <a:lnTo>
                    <a:pt x="5348" y="6202"/>
                  </a:lnTo>
                  <a:lnTo>
                    <a:pt x="5348" y="6188"/>
                  </a:lnTo>
                  <a:lnTo>
                    <a:pt x="5366" y="6174"/>
                  </a:lnTo>
                  <a:lnTo>
                    <a:pt x="5375" y="6154"/>
                  </a:lnTo>
                  <a:lnTo>
                    <a:pt x="5375" y="6112"/>
                  </a:lnTo>
                  <a:lnTo>
                    <a:pt x="5366" y="6091"/>
                  </a:lnTo>
                  <a:lnTo>
                    <a:pt x="5348" y="6077"/>
                  </a:lnTo>
                  <a:lnTo>
                    <a:pt x="5338" y="6056"/>
                  </a:lnTo>
                  <a:lnTo>
                    <a:pt x="5338" y="6022"/>
                  </a:lnTo>
                  <a:close/>
                  <a:moveTo>
                    <a:pt x="15906" y="15064"/>
                  </a:moveTo>
                  <a:lnTo>
                    <a:pt x="15860" y="15030"/>
                  </a:lnTo>
                  <a:lnTo>
                    <a:pt x="15842" y="14995"/>
                  </a:lnTo>
                  <a:lnTo>
                    <a:pt x="15814" y="14960"/>
                  </a:lnTo>
                  <a:lnTo>
                    <a:pt x="15787" y="14932"/>
                  </a:lnTo>
                  <a:lnTo>
                    <a:pt x="15769" y="14912"/>
                  </a:lnTo>
                  <a:lnTo>
                    <a:pt x="15760" y="14877"/>
                  </a:lnTo>
                  <a:lnTo>
                    <a:pt x="15732" y="14842"/>
                  </a:lnTo>
                  <a:lnTo>
                    <a:pt x="15705" y="14801"/>
                  </a:lnTo>
                  <a:lnTo>
                    <a:pt x="15668" y="14759"/>
                  </a:lnTo>
                  <a:lnTo>
                    <a:pt x="15668" y="14731"/>
                  </a:lnTo>
                  <a:lnTo>
                    <a:pt x="15641" y="14710"/>
                  </a:lnTo>
                  <a:lnTo>
                    <a:pt x="15595" y="14655"/>
                  </a:lnTo>
                  <a:lnTo>
                    <a:pt x="15559" y="14627"/>
                  </a:lnTo>
                  <a:lnTo>
                    <a:pt x="15513" y="14571"/>
                  </a:lnTo>
                  <a:lnTo>
                    <a:pt x="15367" y="14460"/>
                  </a:lnTo>
                  <a:lnTo>
                    <a:pt x="15313" y="14425"/>
                  </a:lnTo>
                  <a:lnTo>
                    <a:pt x="15285" y="14391"/>
                  </a:lnTo>
                  <a:lnTo>
                    <a:pt x="15240" y="14370"/>
                  </a:lnTo>
                  <a:lnTo>
                    <a:pt x="15221" y="14349"/>
                  </a:lnTo>
                  <a:lnTo>
                    <a:pt x="15212" y="14342"/>
                  </a:lnTo>
                  <a:lnTo>
                    <a:pt x="15212" y="14328"/>
                  </a:lnTo>
                  <a:lnTo>
                    <a:pt x="15221" y="14314"/>
                  </a:lnTo>
                  <a:lnTo>
                    <a:pt x="15258" y="14307"/>
                  </a:lnTo>
                  <a:lnTo>
                    <a:pt x="15413" y="14307"/>
                  </a:lnTo>
                  <a:lnTo>
                    <a:pt x="15440" y="14287"/>
                  </a:lnTo>
                  <a:lnTo>
                    <a:pt x="15459" y="14287"/>
                  </a:lnTo>
                  <a:lnTo>
                    <a:pt x="15459" y="14273"/>
                  </a:lnTo>
                  <a:lnTo>
                    <a:pt x="15468" y="14273"/>
                  </a:lnTo>
                  <a:lnTo>
                    <a:pt x="15468" y="14238"/>
                  </a:lnTo>
                  <a:lnTo>
                    <a:pt x="15440" y="14175"/>
                  </a:lnTo>
                  <a:lnTo>
                    <a:pt x="15413" y="14120"/>
                  </a:lnTo>
                  <a:lnTo>
                    <a:pt x="15395" y="14099"/>
                  </a:lnTo>
                  <a:lnTo>
                    <a:pt x="15395" y="14064"/>
                  </a:lnTo>
                  <a:lnTo>
                    <a:pt x="15386" y="14043"/>
                  </a:lnTo>
                  <a:lnTo>
                    <a:pt x="15395" y="14009"/>
                  </a:lnTo>
                  <a:lnTo>
                    <a:pt x="15495" y="14043"/>
                  </a:lnTo>
                  <a:lnTo>
                    <a:pt x="15586" y="14078"/>
                  </a:lnTo>
                  <a:lnTo>
                    <a:pt x="15668" y="14120"/>
                  </a:lnTo>
                  <a:lnTo>
                    <a:pt x="15814" y="14189"/>
                  </a:lnTo>
                  <a:lnTo>
                    <a:pt x="15887" y="14217"/>
                  </a:lnTo>
                  <a:lnTo>
                    <a:pt x="15933" y="14266"/>
                  </a:lnTo>
                  <a:lnTo>
                    <a:pt x="15988" y="14307"/>
                  </a:lnTo>
                  <a:lnTo>
                    <a:pt x="16088" y="14391"/>
                  </a:lnTo>
                  <a:lnTo>
                    <a:pt x="16189" y="14495"/>
                  </a:lnTo>
                  <a:lnTo>
                    <a:pt x="16307" y="14613"/>
                  </a:lnTo>
                  <a:lnTo>
                    <a:pt x="16462" y="14731"/>
                  </a:lnTo>
                  <a:lnTo>
                    <a:pt x="16526" y="14787"/>
                  </a:lnTo>
                  <a:lnTo>
                    <a:pt x="16581" y="14821"/>
                  </a:lnTo>
                  <a:lnTo>
                    <a:pt x="16654" y="14877"/>
                  </a:lnTo>
                  <a:lnTo>
                    <a:pt x="16727" y="14912"/>
                  </a:lnTo>
                  <a:lnTo>
                    <a:pt x="16800" y="14953"/>
                  </a:lnTo>
                  <a:lnTo>
                    <a:pt x="16882" y="14995"/>
                  </a:lnTo>
                  <a:lnTo>
                    <a:pt x="16955" y="15030"/>
                  </a:lnTo>
                  <a:lnTo>
                    <a:pt x="17037" y="15071"/>
                  </a:lnTo>
                  <a:lnTo>
                    <a:pt x="17129" y="15106"/>
                  </a:lnTo>
                  <a:lnTo>
                    <a:pt x="17211" y="15141"/>
                  </a:lnTo>
                  <a:lnTo>
                    <a:pt x="17302" y="15169"/>
                  </a:lnTo>
                  <a:lnTo>
                    <a:pt x="17384" y="15203"/>
                  </a:lnTo>
                  <a:lnTo>
                    <a:pt x="17576" y="15259"/>
                  </a:lnTo>
                  <a:lnTo>
                    <a:pt x="17731" y="15314"/>
                  </a:lnTo>
                  <a:lnTo>
                    <a:pt x="17795" y="15335"/>
                  </a:lnTo>
                  <a:lnTo>
                    <a:pt x="17831" y="15356"/>
                  </a:lnTo>
                  <a:lnTo>
                    <a:pt x="17877" y="15370"/>
                  </a:lnTo>
                  <a:lnTo>
                    <a:pt x="17922" y="15391"/>
                  </a:lnTo>
                  <a:lnTo>
                    <a:pt x="17977" y="15426"/>
                  </a:lnTo>
                  <a:lnTo>
                    <a:pt x="18123" y="15509"/>
                  </a:lnTo>
                  <a:lnTo>
                    <a:pt x="18205" y="15544"/>
                  </a:lnTo>
                  <a:lnTo>
                    <a:pt x="18251" y="15565"/>
                  </a:lnTo>
                  <a:lnTo>
                    <a:pt x="18315" y="15599"/>
                  </a:lnTo>
                  <a:lnTo>
                    <a:pt x="18379" y="15620"/>
                  </a:lnTo>
                  <a:lnTo>
                    <a:pt x="18452" y="15641"/>
                  </a:lnTo>
                  <a:lnTo>
                    <a:pt x="18424" y="15655"/>
                  </a:lnTo>
                  <a:lnTo>
                    <a:pt x="18278" y="15655"/>
                  </a:lnTo>
                  <a:lnTo>
                    <a:pt x="18224" y="15641"/>
                  </a:lnTo>
                  <a:lnTo>
                    <a:pt x="18105" y="15620"/>
                  </a:lnTo>
                  <a:lnTo>
                    <a:pt x="17977" y="15585"/>
                  </a:lnTo>
                  <a:lnTo>
                    <a:pt x="17922" y="15565"/>
                  </a:lnTo>
                  <a:lnTo>
                    <a:pt x="17877" y="15565"/>
                  </a:lnTo>
                  <a:lnTo>
                    <a:pt x="17831" y="15558"/>
                  </a:lnTo>
                  <a:lnTo>
                    <a:pt x="17776" y="15558"/>
                  </a:lnTo>
                  <a:lnTo>
                    <a:pt x="17758" y="15565"/>
                  </a:lnTo>
                  <a:lnTo>
                    <a:pt x="17731" y="15565"/>
                  </a:lnTo>
                  <a:lnTo>
                    <a:pt x="17722" y="15578"/>
                  </a:lnTo>
                  <a:lnTo>
                    <a:pt x="17703" y="15585"/>
                  </a:lnTo>
                  <a:lnTo>
                    <a:pt x="17694" y="15599"/>
                  </a:lnTo>
                  <a:lnTo>
                    <a:pt x="17694" y="15613"/>
                  </a:lnTo>
                  <a:lnTo>
                    <a:pt x="17676" y="15634"/>
                  </a:lnTo>
                  <a:lnTo>
                    <a:pt x="17658" y="15919"/>
                  </a:lnTo>
                  <a:lnTo>
                    <a:pt x="17694" y="15940"/>
                  </a:lnTo>
                  <a:lnTo>
                    <a:pt x="17703" y="15960"/>
                  </a:lnTo>
                  <a:lnTo>
                    <a:pt x="17731" y="15995"/>
                  </a:lnTo>
                  <a:lnTo>
                    <a:pt x="17758" y="16016"/>
                  </a:lnTo>
                  <a:lnTo>
                    <a:pt x="17776" y="16072"/>
                  </a:lnTo>
                  <a:lnTo>
                    <a:pt x="17831" y="16183"/>
                  </a:lnTo>
                  <a:lnTo>
                    <a:pt x="17868" y="16231"/>
                  </a:lnTo>
                  <a:lnTo>
                    <a:pt x="17877" y="16259"/>
                  </a:lnTo>
                  <a:lnTo>
                    <a:pt x="17895" y="16280"/>
                  </a:lnTo>
                  <a:lnTo>
                    <a:pt x="17950" y="16322"/>
                  </a:lnTo>
                  <a:lnTo>
                    <a:pt x="17977" y="16363"/>
                  </a:lnTo>
                  <a:lnTo>
                    <a:pt x="18005" y="16398"/>
                  </a:lnTo>
                  <a:lnTo>
                    <a:pt x="18078" y="16454"/>
                  </a:lnTo>
                  <a:lnTo>
                    <a:pt x="18105" y="16488"/>
                  </a:lnTo>
                  <a:lnTo>
                    <a:pt x="18151" y="16495"/>
                  </a:lnTo>
                  <a:lnTo>
                    <a:pt x="18196" y="16516"/>
                  </a:lnTo>
                  <a:lnTo>
                    <a:pt x="18242" y="16544"/>
                  </a:lnTo>
                  <a:lnTo>
                    <a:pt x="18297" y="16551"/>
                  </a:lnTo>
                  <a:lnTo>
                    <a:pt x="18342" y="16565"/>
                  </a:lnTo>
                  <a:lnTo>
                    <a:pt x="18379" y="16572"/>
                  </a:lnTo>
                  <a:lnTo>
                    <a:pt x="18443" y="16585"/>
                  </a:lnTo>
                  <a:lnTo>
                    <a:pt x="18525" y="16606"/>
                  </a:lnTo>
                  <a:lnTo>
                    <a:pt x="18643" y="16620"/>
                  </a:lnTo>
                  <a:lnTo>
                    <a:pt x="18744" y="16627"/>
                  </a:lnTo>
                  <a:lnTo>
                    <a:pt x="18826" y="16648"/>
                  </a:lnTo>
                  <a:lnTo>
                    <a:pt x="18871" y="16648"/>
                  </a:lnTo>
                  <a:lnTo>
                    <a:pt x="18926" y="16662"/>
                  </a:lnTo>
                  <a:lnTo>
                    <a:pt x="18972" y="16683"/>
                  </a:lnTo>
                  <a:lnTo>
                    <a:pt x="19017" y="16697"/>
                  </a:lnTo>
                  <a:lnTo>
                    <a:pt x="19063" y="16704"/>
                  </a:lnTo>
                  <a:lnTo>
                    <a:pt x="19090" y="16724"/>
                  </a:lnTo>
                  <a:lnTo>
                    <a:pt x="19136" y="16752"/>
                  </a:lnTo>
                  <a:lnTo>
                    <a:pt x="19163" y="16773"/>
                  </a:lnTo>
                  <a:lnTo>
                    <a:pt x="19246" y="16856"/>
                  </a:lnTo>
                  <a:lnTo>
                    <a:pt x="19246" y="16905"/>
                  </a:lnTo>
                  <a:lnTo>
                    <a:pt x="19191" y="16891"/>
                  </a:lnTo>
                  <a:lnTo>
                    <a:pt x="19136" y="16870"/>
                  </a:lnTo>
                  <a:lnTo>
                    <a:pt x="19090" y="16856"/>
                  </a:lnTo>
                  <a:lnTo>
                    <a:pt x="19063" y="16835"/>
                  </a:lnTo>
                  <a:lnTo>
                    <a:pt x="19017" y="16829"/>
                  </a:lnTo>
                  <a:lnTo>
                    <a:pt x="18990" y="16801"/>
                  </a:lnTo>
                  <a:lnTo>
                    <a:pt x="18817" y="16801"/>
                  </a:lnTo>
                  <a:lnTo>
                    <a:pt x="18789" y="16829"/>
                  </a:lnTo>
                  <a:lnTo>
                    <a:pt x="18753" y="16835"/>
                  </a:lnTo>
                  <a:lnTo>
                    <a:pt x="18716" y="16849"/>
                  </a:lnTo>
                  <a:lnTo>
                    <a:pt x="18689" y="16870"/>
                  </a:lnTo>
                  <a:lnTo>
                    <a:pt x="18671" y="16891"/>
                  </a:lnTo>
                  <a:lnTo>
                    <a:pt x="18625" y="16912"/>
                  </a:lnTo>
                  <a:lnTo>
                    <a:pt x="18616" y="16926"/>
                  </a:lnTo>
                  <a:lnTo>
                    <a:pt x="18616" y="16967"/>
                  </a:lnTo>
                  <a:lnTo>
                    <a:pt x="18625" y="16988"/>
                  </a:lnTo>
                  <a:lnTo>
                    <a:pt x="18652" y="17044"/>
                  </a:lnTo>
                  <a:lnTo>
                    <a:pt x="18698" y="17113"/>
                  </a:lnTo>
                  <a:lnTo>
                    <a:pt x="18744" y="17176"/>
                  </a:lnTo>
                  <a:lnTo>
                    <a:pt x="18789" y="17231"/>
                  </a:lnTo>
                  <a:lnTo>
                    <a:pt x="18798" y="17266"/>
                  </a:lnTo>
                  <a:lnTo>
                    <a:pt x="18826" y="17329"/>
                  </a:lnTo>
                  <a:lnTo>
                    <a:pt x="18826" y="17363"/>
                  </a:lnTo>
                  <a:lnTo>
                    <a:pt x="18771" y="17329"/>
                  </a:lnTo>
                  <a:lnTo>
                    <a:pt x="18716" y="17308"/>
                  </a:lnTo>
                  <a:lnTo>
                    <a:pt x="18652" y="17266"/>
                  </a:lnTo>
                  <a:lnTo>
                    <a:pt x="18598" y="17245"/>
                  </a:lnTo>
                  <a:lnTo>
                    <a:pt x="18552" y="17211"/>
                  </a:lnTo>
                  <a:lnTo>
                    <a:pt x="18516" y="17176"/>
                  </a:lnTo>
                  <a:lnTo>
                    <a:pt x="18452" y="17141"/>
                  </a:lnTo>
                  <a:lnTo>
                    <a:pt x="18424" y="17099"/>
                  </a:lnTo>
                  <a:lnTo>
                    <a:pt x="18342" y="17023"/>
                  </a:lnTo>
                  <a:lnTo>
                    <a:pt x="18123" y="16794"/>
                  </a:lnTo>
                  <a:lnTo>
                    <a:pt x="18068" y="16704"/>
                  </a:lnTo>
                  <a:lnTo>
                    <a:pt x="17995" y="16627"/>
                  </a:lnTo>
                  <a:lnTo>
                    <a:pt x="17968" y="16599"/>
                  </a:lnTo>
                  <a:lnTo>
                    <a:pt x="17922" y="16565"/>
                  </a:lnTo>
                  <a:lnTo>
                    <a:pt x="17877" y="16516"/>
                  </a:lnTo>
                  <a:lnTo>
                    <a:pt x="17831" y="16488"/>
                  </a:lnTo>
                  <a:lnTo>
                    <a:pt x="17795" y="16454"/>
                  </a:lnTo>
                  <a:lnTo>
                    <a:pt x="17749" y="16419"/>
                  </a:lnTo>
                  <a:lnTo>
                    <a:pt x="17703" y="16391"/>
                  </a:lnTo>
                  <a:lnTo>
                    <a:pt x="17594" y="16335"/>
                  </a:lnTo>
                  <a:lnTo>
                    <a:pt x="17548" y="16315"/>
                  </a:lnTo>
                  <a:lnTo>
                    <a:pt x="17421" y="16266"/>
                  </a:lnTo>
                  <a:lnTo>
                    <a:pt x="17375" y="16169"/>
                  </a:lnTo>
                  <a:lnTo>
                    <a:pt x="17302" y="16078"/>
                  </a:lnTo>
                  <a:lnTo>
                    <a:pt x="17247" y="15981"/>
                  </a:lnTo>
                  <a:lnTo>
                    <a:pt x="17156" y="15884"/>
                  </a:lnTo>
                  <a:lnTo>
                    <a:pt x="17083" y="15787"/>
                  </a:lnTo>
                  <a:lnTo>
                    <a:pt x="16983" y="15690"/>
                  </a:lnTo>
                  <a:lnTo>
                    <a:pt x="16900" y="15585"/>
                  </a:lnTo>
                  <a:lnTo>
                    <a:pt x="16800" y="15502"/>
                  </a:lnTo>
                  <a:lnTo>
                    <a:pt x="16700" y="15412"/>
                  </a:lnTo>
                  <a:lnTo>
                    <a:pt x="16581" y="15335"/>
                  </a:lnTo>
                  <a:lnTo>
                    <a:pt x="16435" y="15224"/>
                  </a:lnTo>
                  <a:lnTo>
                    <a:pt x="16380" y="15196"/>
                  </a:lnTo>
                  <a:lnTo>
                    <a:pt x="16335" y="15169"/>
                  </a:lnTo>
                  <a:lnTo>
                    <a:pt x="16280" y="15141"/>
                  </a:lnTo>
                  <a:lnTo>
                    <a:pt x="16234" y="15127"/>
                  </a:lnTo>
                  <a:lnTo>
                    <a:pt x="16179" y="15106"/>
                  </a:lnTo>
                  <a:lnTo>
                    <a:pt x="16134" y="15085"/>
                  </a:lnTo>
                  <a:lnTo>
                    <a:pt x="16079" y="15071"/>
                  </a:lnTo>
                  <a:lnTo>
                    <a:pt x="16033" y="15071"/>
                  </a:lnTo>
                  <a:lnTo>
                    <a:pt x="15988" y="15064"/>
                  </a:lnTo>
                  <a:lnTo>
                    <a:pt x="15906" y="15064"/>
                  </a:lnTo>
                  <a:close/>
                  <a:moveTo>
                    <a:pt x="17548" y="7459"/>
                  </a:moveTo>
                  <a:lnTo>
                    <a:pt x="17503" y="7306"/>
                  </a:lnTo>
                  <a:lnTo>
                    <a:pt x="17503" y="7293"/>
                  </a:lnTo>
                  <a:lnTo>
                    <a:pt x="17484" y="7293"/>
                  </a:lnTo>
                  <a:lnTo>
                    <a:pt x="17484" y="7251"/>
                  </a:lnTo>
                  <a:lnTo>
                    <a:pt x="17503" y="7230"/>
                  </a:lnTo>
                  <a:lnTo>
                    <a:pt x="17521" y="7230"/>
                  </a:lnTo>
                  <a:lnTo>
                    <a:pt x="17521" y="7209"/>
                  </a:lnTo>
                  <a:lnTo>
                    <a:pt x="17548" y="7209"/>
                  </a:lnTo>
                  <a:lnTo>
                    <a:pt x="17676" y="7265"/>
                  </a:lnTo>
                  <a:lnTo>
                    <a:pt x="17676" y="7397"/>
                  </a:lnTo>
                  <a:lnTo>
                    <a:pt x="17694" y="7418"/>
                  </a:lnTo>
                  <a:lnTo>
                    <a:pt x="17694" y="7459"/>
                  </a:lnTo>
                  <a:lnTo>
                    <a:pt x="17703" y="7494"/>
                  </a:lnTo>
                  <a:lnTo>
                    <a:pt x="17703" y="7529"/>
                  </a:lnTo>
                  <a:lnTo>
                    <a:pt x="17722" y="7570"/>
                  </a:lnTo>
                  <a:lnTo>
                    <a:pt x="17731" y="7605"/>
                  </a:lnTo>
                  <a:lnTo>
                    <a:pt x="17731" y="7654"/>
                  </a:lnTo>
                  <a:lnTo>
                    <a:pt x="17703" y="7654"/>
                  </a:lnTo>
                  <a:lnTo>
                    <a:pt x="17703" y="7633"/>
                  </a:lnTo>
                  <a:lnTo>
                    <a:pt x="17694" y="7626"/>
                  </a:lnTo>
                  <a:lnTo>
                    <a:pt x="17676" y="7605"/>
                  </a:lnTo>
                  <a:lnTo>
                    <a:pt x="17676" y="7591"/>
                  </a:lnTo>
                  <a:lnTo>
                    <a:pt x="17649" y="7570"/>
                  </a:lnTo>
                  <a:lnTo>
                    <a:pt x="17630" y="7550"/>
                  </a:lnTo>
                  <a:lnTo>
                    <a:pt x="17603" y="7529"/>
                  </a:lnTo>
                  <a:lnTo>
                    <a:pt x="17576" y="7515"/>
                  </a:lnTo>
                  <a:lnTo>
                    <a:pt x="17548" y="7494"/>
                  </a:lnTo>
                  <a:lnTo>
                    <a:pt x="17548" y="7459"/>
                  </a:lnTo>
                  <a:close/>
                  <a:moveTo>
                    <a:pt x="15148" y="13814"/>
                  </a:moveTo>
                  <a:lnTo>
                    <a:pt x="15094" y="13821"/>
                  </a:lnTo>
                  <a:lnTo>
                    <a:pt x="15066" y="13821"/>
                  </a:lnTo>
                  <a:lnTo>
                    <a:pt x="15039" y="13849"/>
                  </a:lnTo>
                  <a:lnTo>
                    <a:pt x="15021" y="13856"/>
                  </a:lnTo>
                  <a:lnTo>
                    <a:pt x="15011" y="13870"/>
                  </a:lnTo>
                  <a:lnTo>
                    <a:pt x="15011" y="13877"/>
                  </a:lnTo>
                  <a:lnTo>
                    <a:pt x="14993" y="13877"/>
                  </a:lnTo>
                  <a:lnTo>
                    <a:pt x="14993" y="13967"/>
                  </a:lnTo>
                  <a:lnTo>
                    <a:pt x="15112" y="13988"/>
                  </a:lnTo>
                  <a:lnTo>
                    <a:pt x="15212" y="14002"/>
                  </a:lnTo>
                  <a:lnTo>
                    <a:pt x="15258" y="14002"/>
                  </a:lnTo>
                  <a:lnTo>
                    <a:pt x="15285" y="13988"/>
                  </a:lnTo>
                  <a:lnTo>
                    <a:pt x="15313" y="13967"/>
                  </a:lnTo>
                  <a:lnTo>
                    <a:pt x="15322" y="13953"/>
                  </a:lnTo>
                  <a:lnTo>
                    <a:pt x="15358" y="13946"/>
                  </a:lnTo>
                  <a:lnTo>
                    <a:pt x="15294" y="13898"/>
                  </a:lnTo>
                  <a:lnTo>
                    <a:pt x="15258" y="13877"/>
                  </a:lnTo>
                  <a:lnTo>
                    <a:pt x="15212" y="13870"/>
                  </a:lnTo>
                  <a:lnTo>
                    <a:pt x="15194" y="13849"/>
                  </a:lnTo>
                  <a:lnTo>
                    <a:pt x="15167" y="13821"/>
                  </a:lnTo>
                  <a:lnTo>
                    <a:pt x="15148" y="13814"/>
                  </a:lnTo>
                  <a:close/>
                  <a:moveTo>
                    <a:pt x="11690" y="875"/>
                  </a:moveTo>
                  <a:lnTo>
                    <a:pt x="11653" y="889"/>
                  </a:lnTo>
                  <a:lnTo>
                    <a:pt x="11516" y="952"/>
                  </a:lnTo>
                  <a:lnTo>
                    <a:pt x="11489" y="986"/>
                  </a:lnTo>
                  <a:lnTo>
                    <a:pt x="11443" y="1007"/>
                  </a:lnTo>
                  <a:lnTo>
                    <a:pt x="11416" y="1042"/>
                  </a:lnTo>
                  <a:lnTo>
                    <a:pt x="11389" y="1070"/>
                  </a:lnTo>
                  <a:lnTo>
                    <a:pt x="11379" y="1104"/>
                  </a:lnTo>
                  <a:lnTo>
                    <a:pt x="11343" y="1139"/>
                  </a:lnTo>
                  <a:lnTo>
                    <a:pt x="11334" y="1174"/>
                  </a:lnTo>
                  <a:lnTo>
                    <a:pt x="11316" y="1215"/>
                  </a:lnTo>
                  <a:lnTo>
                    <a:pt x="11306" y="1250"/>
                  </a:lnTo>
                  <a:lnTo>
                    <a:pt x="11288" y="1306"/>
                  </a:lnTo>
                  <a:lnTo>
                    <a:pt x="11288" y="1465"/>
                  </a:lnTo>
                  <a:lnTo>
                    <a:pt x="11306" y="1500"/>
                  </a:lnTo>
                  <a:lnTo>
                    <a:pt x="11316" y="1535"/>
                  </a:lnTo>
                  <a:lnTo>
                    <a:pt x="11334" y="1556"/>
                  </a:lnTo>
                  <a:lnTo>
                    <a:pt x="11379" y="1590"/>
                  </a:lnTo>
                  <a:lnTo>
                    <a:pt x="11407" y="1597"/>
                  </a:lnTo>
                  <a:lnTo>
                    <a:pt x="11434" y="1611"/>
                  </a:lnTo>
                  <a:lnTo>
                    <a:pt x="11480" y="1618"/>
                  </a:lnTo>
                  <a:lnTo>
                    <a:pt x="11507" y="1618"/>
                  </a:lnTo>
                  <a:lnTo>
                    <a:pt x="11535" y="1632"/>
                  </a:lnTo>
                  <a:lnTo>
                    <a:pt x="11608" y="1639"/>
                  </a:lnTo>
                  <a:lnTo>
                    <a:pt x="11690" y="1639"/>
                  </a:lnTo>
                  <a:lnTo>
                    <a:pt x="11690" y="875"/>
                  </a:lnTo>
                  <a:close/>
                  <a:moveTo>
                    <a:pt x="20788" y="7577"/>
                  </a:moveTo>
                  <a:lnTo>
                    <a:pt x="20706" y="7591"/>
                  </a:lnTo>
                  <a:lnTo>
                    <a:pt x="20678" y="7570"/>
                  </a:lnTo>
                  <a:lnTo>
                    <a:pt x="20678" y="7515"/>
                  </a:lnTo>
                  <a:lnTo>
                    <a:pt x="20706" y="7501"/>
                  </a:lnTo>
                  <a:lnTo>
                    <a:pt x="20715" y="7494"/>
                  </a:lnTo>
                  <a:lnTo>
                    <a:pt x="20751" y="7480"/>
                  </a:lnTo>
                  <a:lnTo>
                    <a:pt x="20779" y="7480"/>
                  </a:lnTo>
                  <a:lnTo>
                    <a:pt x="20815" y="7473"/>
                  </a:lnTo>
                  <a:lnTo>
                    <a:pt x="20934" y="7473"/>
                  </a:lnTo>
                  <a:lnTo>
                    <a:pt x="20952" y="7480"/>
                  </a:lnTo>
                  <a:lnTo>
                    <a:pt x="20961" y="7480"/>
                  </a:lnTo>
                  <a:lnTo>
                    <a:pt x="20961" y="7494"/>
                  </a:lnTo>
                  <a:lnTo>
                    <a:pt x="20979" y="7501"/>
                  </a:lnTo>
                  <a:lnTo>
                    <a:pt x="20934" y="7515"/>
                  </a:lnTo>
                  <a:lnTo>
                    <a:pt x="20906" y="7529"/>
                  </a:lnTo>
                  <a:lnTo>
                    <a:pt x="20888" y="7536"/>
                  </a:lnTo>
                  <a:lnTo>
                    <a:pt x="20888" y="7557"/>
                  </a:lnTo>
                  <a:lnTo>
                    <a:pt x="20788" y="7577"/>
                  </a:lnTo>
                  <a:close/>
                  <a:moveTo>
                    <a:pt x="20414" y="7786"/>
                  </a:moveTo>
                  <a:lnTo>
                    <a:pt x="20286" y="7786"/>
                  </a:lnTo>
                  <a:lnTo>
                    <a:pt x="20240" y="7779"/>
                  </a:lnTo>
                  <a:lnTo>
                    <a:pt x="20213" y="7779"/>
                  </a:lnTo>
                  <a:lnTo>
                    <a:pt x="20186" y="7765"/>
                  </a:lnTo>
                  <a:lnTo>
                    <a:pt x="20167" y="7744"/>
                  </a:lnTo>
                  <a:lnTo>
                    <a:pt x="20158" y="7758"/>
                  </a:lnTo>
                  <a:lnTo>
                    <a:pt x="20140" y="7765"/>
                  </a:lnTo>
                  <a:lnTo>
                    <a:pt x="20131" y="7765"/>
                  </a:lnTo>
                  <a:lnTo>
                    <a:pt x="20113" y="7786"/>
                  </a:lnTo>
                  <a:lnTo>
                    <a:pt x="20094" y="7800"/>
                  </a:lnTo>
                  <a:lnTo>
                    <a:pt x="20094" y="7890"/>
                  </a:lnTo>
                  <a:lnTo>
                    <a:pt x="20432" y="7890"/>
                  </a:lnTo>
                  <a:lnTo>
                    <a:pt x="20441" y="7876"/>
                  </a:lnTo>
                  <a:lnTo>
                    <a:pt x="20468" y="7862"/>
                  </a:lnTo>
                  <a:lnTo>
                    <a:pt x="20487" y="7855"/>
                  </a:lnTo>
                  <a:lnTo>
                    <a:pt x="20505" y="7834"/>
                  </a:lnTo>
                  <a:lnTo>
                    <a:pt x="20514" y="7786"/>
                  </a:lnTo>
                  <a:lnTo>
                    <a:pt x="20414" y="7786"/>
                  </a:lnTo>
                  <a:close/>
                  <a:moveTo>
                    <a:pt x="20468" y="11939"/>
                  </a:moveTo>
                  <a:lnTo>
                    <a:pt x="20432" y="11932"/>
                  </a:lnTo>
                  <a:lnTo>
                    <a:pt x="20368" y="11932"/>
                  </a:lnTo>
                  <a:lnTo>
                    <a:pt x="20332" y="11960"/>
                  </a:lnTo>
                  <a:lnTo>
                    <a:pt x="20332" y="12008"/>
                  </a:lnTo>
                  <a:lnTo>
                    <a:pt x="20341" y="12008"/>
                  </a:lnTo>
                  <a:lnTo>
                    <a:pt x="20368" y="12015"/>
                  </a:lnTo>
                  <a:lnTo>
                    <a:pt x="20405" y="12029"/>
                  </a:lnTo>
                  <a:lnTo>
                    <a:pt x="20432" y="12036"/>
                  </a:lnTo>
                  <a:lnTo>
                    <a:pt x="20468" y="12036"/>
                  </a:lnTo>
                  <a:lnTo>
                    <a:pt x="20468" y="11939"/>
                  </a:lnTo>
                  <a:close/>
                  <a:moveTo>
                    <a:pt x="20678" y="11731"/>
                  </a:moveTo>
                  <a:lnTo>
                    <a:pt x="20642" y="11731"/>
                  </a:lnTo>
                  <a:lnTo>
                    <a:pt x="20633" y="11724"/>
                  </a:lnTo>
                  <a:lnTo>
                    <a:pt x="20614" y="11724"/>
                  </a:lnTo>
                  <a:lnTo>
                    <a:pt x="20605" y="11710"/>
                  </a:lnTo>
                  <a:lnTo>
                    <a:pt x="20605" y="11800"/>
                  </a:lnTo>
                  <a:lnTo>
                    <a:pt x="20633" y="11821"/>
                  </a:lnTo>
                  <a:lnTo>
                    <a:pt x="20642" y="11821"/>
                  </a:lnTo>
                  <a:lnTo>
                    <a:pt x="20678" y="11828"/>
                  </a:lnTo>
                  <a:lnTo>
                    <a:pt x="20715" y="11828"/>
                  </a:lnTo>
                  <a:lnTo>
                    <a:pt x="20733" y="11821"/>
                  </a:lnTo>
                  <a:lnTo>
                    <a:pt x="20760" y="11821"/>
                  </a:lnTo>
                  <a:lnTo>
                    <a:pt x="20779" y="11807"/>
                  </a:lnTo>
                  <a:lnTo>
                    <a:pt x="20779" y="11786"/>
                  </a:lnTo>
                  <a:lnTo>
                    <a:pt x="20678" y="11731"/>
                  </a:lnTo>
                  <a:close/>
                  <a:moveTo>
                    <a:pt x="20605" y="11877"/>
                  </a:moveTo>
                  <a:lnTo>
                    <a:pt x="20678" y="11883"/>
                  </a:lnTo>
                  <a:lnTo>
                    <a:pt x="20715" y="11897"/>
                  </a:lnTo>
                  <a:lnTo>
                    <a:pt x="20751" y="11897"/>
                  </a:lnTo>
                  <a:lnTo>
                    <a:pt x="20779" y="11918"/>
                  </a:lnTo>
                  <a:lnTo>
                    <a:pt x="20779" y="11981"/>
                  </a:lnTo>
                  <a:lnTo>
                    <a:pt x="20788" y="12015"/>
                  </a:lnTo>
                  <a:lnTo>
                    <a:pt x="20788" y="12050"/>
                  </a:lnTo>
                  <a:lnTo>
                    <a:pt x="20806" y="12071"/>
                  </a:lnTo>
                  <a:lnTo>
                    <a:pt x="20815" y="12085"/>
                  </a:lnTo>
                  <a:lnTo>
                    <a:pt x="20815" y="12300"/>
                  </a:lnTo>
                  <a:lnTo>
                    <a:pt x="20806" y="12321"/>
                  </a:lnTo>
                  <a:lnTo>
                    <a:pt x="20788" y="12321"/>
                  </a:lnTo>
                  <a:lnTo>
                    <a:pt x="20779" y="12335"/>
                  </a:lnTo>
                  <a:lnTo>
                    <a:pt x="20733" y="12335"/>
                  </a:lnTo>
                  <a:lnTo>
                    <a:pt x="20715" y="12321"/>
                  </a:lnTo>
                  <a:lnTo>
                    <a:pt x="20687" y="12321"/>
                  </a:lnTo>
                  <a:lnTo>
                    <a:pt x="20678" y="12300"/>
                  </a:lnTo>
                  <a:lnTo>
                    <a:pt x="20642" y="12279"/>
                  </a:lnTo>
                  <a:lnTo>
                    <a:pt x="20633" y="12259"/>
                  </a:lnTo>
                  <a:lnTo>
                    <a:pt x="20614" y="12238"/>
                  </a:lnTo>
                  <a:lnTo>
                    <a:pt x="20605" y="12224"/>
                  </a:lnTo>
                  <a:lnTo>
                    <a:pt x="20614" y="12203"/>
                  </a:lnTo>
                  <a:lnTo>
                    <a:pt x="20633" y="12182"/>
                  </a:lnTo>
                  <a:lnTo>
                    <a:pt x="20633" y="12161"/>
                  </a:lnTo>
                  <a:lnTo>
                    <a:pt x="20642" y="12140"/>
                  </a:lnTo>
                  <a:lnTo>
                    <a:pt x="20660" y="12127"/>
                  </a:lnTo>
                  <a:lnTo>
                    <a:pt x="20660" y="12050"/>
                  </a:lnTo>
                  <a:lnTo>
                    <a:pt x="20642" y="12036"/>
                  </a:lnTo>
                  <a:lnTo>
                    <a:pt x="20633" y="12015"/>
                  </a:lnTo>
                  <a:lnTo>
                    <a:pt x="20633" y="12008"/>
                  </a:lnTo>
                  <a:lnTo>
                    <a:pt x="20614" y="11981"/>
                  </a:lnTo>
                  <a:lnTo>
                    <a:pt x="20605" y="11960"/>
                  </a:lnTo>
                  <a:lnTo>
                    <a:pt x="20605" y="11877"/>
                  </a:lnTo>
                  <a:close/>
                  <a:moveTo>
                    <a:pt x="21125" y="12849"/>
                  </a:moveTo>
                  <a:lnTo>
                    <a:pt x="21080" y="12807"/>
                  </a:lnTo>
                  <a:lnTo>
                    <a:pt x="21052" y="12807"/>
                  </a:lnTo>
                  <a:lnTo>
                    <a:pt x="21052" y="12814"/>
                  </a:lnTo>
                  <a:lnTo>
                    <a:pt x="21034" y="12814"/>
                  </a:lnTo>
                  <a:lnTo>
                    <a:pt x="21025" y="12828"/>
                  </a:lnTo>
                  <a:lnTo>
                    <a:pt x="21025" y="12849"/>
                  </a:lnTo>
                  <a:lnTo>
                    <a:pt x="21034" y="12863"/>
                  </a:lnTo>
                  <a:lnTo>
                    <a:pt x="21052" y="12870"/>
                  </a:lnTo>
                  <a:lnTo>
                    <a:pt x="21125" y="12870"/>
                  </a:lnTo>
                  <a:lnTo>
                    <a:pt x="21125" y="12849"/>
                  </a:lnTo>
                  <a:close/>
                  <a:moveTo>
                    <a:pt x="21153" y="13002"/>
                  </a:moveTo>
                  <a:lnTo>
                    <a:pt x="21125" y="13002"/>
                  </a:lnTo>
                  <a:lnTo>
                    <a:pt x="21107" y="13016"/>
                  </a:lnTo>
                  <a:lnTo>
                    <a:pt x="21089" y="13023"/>
                  </a:lnTo>
                  <a:lnTo>
                    <a:pt x="21080" y="13057"/>
                  </a:lnTo>
                  <a:lnTo>
                    <a:pt x="21080" y="13113"/>
                  </a:lnTo>
                  <a:lnTo>
                    <a:pt x="21089" y="13127"/>
                  </a:lnTo>
                  <a:lnTo>
                    <a:pt x="21089" y="13134"/>
                  </a:lnTo>
                  <a:lnTo>
                    <a:pt x="21125" y="13134"/>
                  </a:lnTo>
                  <a:lnTo>
                    <a:pt x="21135" y="13148"/>
                  </a:lnTo>
                  <a:lnTo>
                    <a:pt x="21153" y="13148"/>
                  </a:lnTo>
                  <a:lnTo>
                    <a:pt x="21153" y="13134"/>
                  </a:lnTo>
                  <a:lnTo>
                    <a:pt x="21162" y="13134"/>
                  </a:lnTo>
                  <a:lnTo>
                    <a:pt x="21180" y="13127"/>
                  </a:lnTo>
                  <a:lnTo>
                    <a:pt x="21189" y="13099"/>
                  </a:lnTo>
                  <a:lnTo>
                    <a:pt x="21189" y="13023"/>
                  </a:lnTo>
                  <a:lnTo>
                    <a:pt x="21180" y="13016"/>
                  </a:lnTo>
                  <a:lnTo>
                    <a:pt x="21162" y="13016"/>
                  </a:lnTo>
                  <a:lnTo>
                    <a:pt x="21153" y="13002"/>
                  </a:lnTo>
                  <a:close/>
                  <a:moveTo>
                    <a:pt x="21308" y="13585"/>
                  </a:moveTo>
                  <a:lnTo>
                    <a:pt x="21281" y="13564"/>
                  </a:lnTo>
                  <a:lnTo>
                    <a:pt x="21253" y="13550"/>
                  </a:lnTo>
                  <a:lnTo>
                    <a:pt x="21253" y="13495"/>
                  </a:lnTo>
                  <a:lnTo>
                    <a:pt x="21281" y="13509"/>
                  </a:lnTo>
                  <a:lnTo>
                    <a:pt x="21308" y="13509"/>
                  </a:lnTo>
                  <a:lnTo>
                    <a:pt x="21326" y="13516"/>
                  </a:lnTo>
                  <a:lnTo>
                    <a:pt x="21335" y="13530"/>
                  </a:lnTo>
                  <a:lnTo>
                    <a:pt x="21354" y="13550"/>
                  </a:lnTo>
                  <a:lnTo>
                    <a:pt x="21326" y="13564"/>
                  </a:lnTo>
                  <a:lnTo>
                    <a:pt x="21308" y="13585"/>
                  </a:lnTo>
                  <a:close/>
                  <a:moveTo>
                    <a:pt x="21472" y="13703"/>
                  </a:moveTo>
                  <a:lnTo>
                    <a:pt x="21381" y="13661"/>
                  </a:lnTo>
                  <a:lnTo>
                    <a:pt x="21381" y="13724"/>
                  </a:lnTo>
                  <a:lnTo>
                    <a:pt x="21399" y="13738"/>
                  </a:lnTo>
                  <a:lnTo>
                    <a:pt x="21399" y="13745"/>
                  </a:lnTo>
                  <a:lnTo>
                    <a:pt x="21427" y="13759"/>
                  </a:lnTo>
                  <a:lnTo>
                    <a:pt x="21427" y="13745"/>
                  </a:lnTo>
                  <a:lnTo>
                    <a:pt x="21454" y="13738"/>
                  </a:lnTo>
                  <a:lnTo>
                    <a:pt x="21481" y="13717"/>
                  </a:lnTo>
                  <a:lnTo>
                    <a:pt x="21472" y="13703"/>
                  </a:lnTo>
                  <a:close/>
                  <a:moveTo>
                    <a:pt x="21472" y="14057"/>
                  </a:moveTo>
                  <a:lnTo>
                    <a:pt x="21436" y="14057"/>
                  </a:lnTo>
                  <a:lnTo>
                    <a:pt x="21427" y="14043"/>
                  </a:lnTo>
                  <a:lnTo>
                    <a:pt x="21408" y="14030"/>
                  </a:lnTo>
                  <a:lnTo>
                    <a:pt x="21408" y="13967"/>
                  </a:lnTo>
                  <a:lnTo>
                    <a:pt x="21427" y="13967"/>
                  </a:lnTo>
                  <a:lnTo>
                    <a:pt x="21427" y="13946"/>
                  </a:lnTo>
                  <a:lnTo>
                    <a:pt x="21454" y="13953"/>
                  </a:lnTo>
                  <a:lnTo>
                    <a:pt x="21481" y="13967"/>
                  </a:lnTo>
                  <a:lnTo>
                    <a:pt x="21481" y="14043"/>
                  </a:lnTo>
                  <a:lnTo>
                    <a:pt x="21472" y="14057"/>
                  </a:lnTo>
                  <a:close/>
                  <a:moveTo>
                    <a:pt x="21509" y="14391"/>
                  </a:moveTo>
                  <a:lnTo>
                    <a:pt x="21509" y="14307"/>
                  </a:lnTo>
                  <a:lnTo>
                    <a:pt x="21500" y="14287"/>
                  </a:lnTo>
                  <a:lnTo>
                    <a:pt x="21500" y="14273"/>
                  </a:lnTo>
                  <a:lnTo>
                    <a:pt x="21472" y="14266"/>
                  </a:lnTo>
                  <a:lnTo>
                    <a:pt x="21454" y="14238"/>
                  </a:lnTo>
                  <a:lnTo>
                    <a:pt x="21454" y="14231"/>
                  </a:lnTo>
                  <a:lnTo>
                    <a:pt x="21436" y="14210"/>
                  </a:lnTo>
                  <a:lnTo>
                    <a:pt x="21427" y="14189"/>
                  </a:lnTo>
                  <a:lnTo>
                    <a:pt x="21436" y="14175"/>
                  </a:lnTo>
                  <a:lnTo>
                    <a:pt x="21436" y="14155"/>
                  </a:lnTo>
                  <a:lnTo>
                    <a:pt x="21454" y="14141"/>
                  </a:lnTo>
                  <a:lnTo>
                    <a:pt x="21472" y="14141"/>
                  </a:lnTo>
                  <a:lnTo>
                    <a:pt x="21481" y="14134"/>
                  </a:lnTo>
                  <a:lnTo>
                    <a:pt x="21509" y="14175"/>
                  </a:lnTo>
                  <a:lnTo>
                    <a:pt x="21573" y="14217"/>
                  </a:lnTo>
                  <a:lnTo>
                    <a:pt x="21573" y="14252"/>
                  </a:lnTo>
                  <a:lnTo>
                    <a:pt x="21582" y="14273"/>
                  </a:lnTo>
                  <a:lnTo>
                    <a:pt x="21600" y="14307"/>
                  </a:lnTo>
                  <a:lnTo>
                    <a:pt x="21600" y="14391"/>
                  </a:lnTo>
                  <a:lnTo>
                    <a:pt x="21582" y="14405"/>
                  </a:lnTo>
                  <a:lnTo>
                    <a:pt x="21582" y="14419"/>
                  </a:lnTo>
                  <a:lnTo>
                    <a:pt x="21573" y="14419"/>
                  </a:lnTo>
                  <a:lnTo>
                    <a:pt x="21536" y="14405"/>
                  </a:lnTo>
                  <a:lnTo>
                    <a:pt x="21509" y="14391"/>
                  </a:lnTo>
                  <a:close/>
                  <a:moveTo>
                    <a:pt x="21554" y="15064"/>
                  </a:moveTo>
                  <a:lnTo>
                    <a:pt x="21554" y="15294"/>
                  </a:lnTo>
                  <a:lnTo>
                    <a:pt x="21536" y="15328"/>
                  </a:lnTo>
                  <a:lnTo>
                    <a:pt x="21527" y="15377"/>
                  </a:lnTo>
                  <a:lnTo>
                    <a:pt x="21509" y="15412"/>
                  </a:lnTo>
                  <a:lnTo>
                    <a:pt x="21500" y="15433"/>
                  </a:lnTo>
                  <a:lnTo>
                    <a:pt x="21500" y="15453"/>
                  </a:lnTo>
                  <a:lnTo>
                    <a:pt x="21481" y="15453"/>
                  </a:lnTo>
                  <a:lnTo>
                    <a:pt x="21436" y="15405"/>
                  </a:lnTo>
                  <a:lnTo>
                    <a:pt x="21399" y="15349"/>
                  </a:lnTo>
                  <a:lnTo>
                    <a:pt x="21363" y="15280"/>
                  </a:lnTo>
                  <a:lnTo>
                    <a:pt x="21354" y="15252"/>
                  </a:lnTo>
                  <a:lnTo>
                    <a:pt x="21354" y="15148"/>
                  </a:lnTo>
                  <a:lnTo>
                    <a:pt x="21363" y="15092"/>
                  </a:lnTo>
                  <a:lnTo>
                    <a:pt x="21381" y="15051"/>
                  </a:lnTo>
                  <a:lnTo>
                    <a:pt x="21381" y="14960"/>
                  </a:lnTo>
                  <a:lnTo>
                    <a:pt x="21399" y="14960"/>
                  </a:lnTo>
                  <a:lnTo>
                    <a:pt x="21399" y="14953"/>
                  </a:lnTo>
                  <a:lnTo>
                    <a:pt x="21454" y="14953"/>
                  </a:lnTo>
                  <a:lnTo>
                    <a:pt x="21472" y="14960"/>
                  </a:lnTo>
                  <a:lnTo>
                    <a:pt x="21481" y="14960"/>
                  </a:lnTo>
                  <a:lnTo>
                    <a:pt x="21500" y="14988"/>
                  </a:lnTo>
                  <a:lnTo>
                    <a:pt x="21509" y="14988"/>
                  </a:lnTo>
                  <a:lnTo>
                    <a:pt x="21527" y="14995"/>
                  </a:lnTo>
                  <a:lnTo>
                    <a:pt x="21536" y="15016"/>
                  </a:lnTo>
                  <a:lnTo>
                    <a:pt x="21536" y="15044"/>
                  </a:lnTo>
                  <a:lnTo>
                    <a:pt x="21554" y="15064"/>
                  </a:lnTo>
                  <a:close/>
                  <a:moveTo>
                    <a:pt x="21536" y="16849"/>
                  </a:moveTo>
                  <a:lnTo>
                    <a:pt x="21527" y="16849"/>
                  </a:lnTo>
                  <a:lnTo>
                    <a:pt x="21509" y="16835"/>
                  </a:lnTo>
                  <a:lnTo>
                    <a:pt x="21509" y="16829"/>
                  </a:lnTo>
                  <a:lnTo>
                    <a:pt x="21500" y="16815"/>
                  </a:lnTo>
                  <a:lnTo>
                    <a:pt x="21481" y="16815"/>
                  </a:lnTo>
                  <a:lnTo>
                    <a:pt x="21472" y="16829"/>
                  </a:lnTo>
                  <a:lnTo>
                    <a:pt x="21454" y="16835"/>
                  </a:lnTo>
                  <a:lnTo>
                    <a:pt x="21454" y="16849"/>
                  </a:lnTo>
                  <a:lnTo>
                    <a:pt x="21436" y="16870"/>
                  </a:lnTo>
                  <a:lnTo>
                    <a:pt x="21436" y="16891"/>
                  </a:lnTo>
                  <a:lnTo>
                    <a:pt x="21427" y="16912"/>
                  </a:lnTo>
                  <a:lnTo>
                    <a:pt x="21427" y="16933"/>
                  </a:lnTo>
                  <a:lnTo>
                    <a:pt x="21436" y="16947"/>
                  </a:lnTo>
                  <a:lnTo>
                    <a:pt x="21454" y="16947"/>
                  </a:lnTo>
                  <a:lnTo>
                    <a:pt x="21481" y="16967"/>
                  </a:lnTo>
                  <a:lnTo>
                    <a:pt x="21500" y="16947"/>
                  </a:lnTo>
                  <a:lnTo>
                    <a:pt x="21527" y="16905"/>
                  </a:lnTo>
                  <a:lnTo>
                    <a:pt x="21536" y="16884"/>
                  </a:lnTo>
                  <a:lnTo>
                    <a:pt x="21536" y="16870"/>
                  </a:lnTo>
                  <a:lnTo>
                    <a:pt x="21554" y="16856"/>
                  </a:lnTo>
                  <a:lnTo>
                    <a:pt x="21536" y="16849"/>
                  </a:lnTo>
                  <a:close/>
                  <a:moveTo>
                    <a:pt x="21107" y="16287"/>
                  </a:moveTo>
                  <a:lnTo>
                    <a:pt x="21107" y="16058"/>
                  </a:lnTo>
                  <a:lnTo>
                    <a:pt x="21089" y="16023"/>
                  </a:lnTo>
                  <a:lnTo>
                    <a:pt x="21089" y="16016"/>
                  </a:lnTo>
                  <a:lnTo>
                    <a:pt x="21080" y="15995"/>
                  </a:lnTo>
                  <a:lnTo>
                    <a:pt x="21080" y="15926"/>
                  </a:lnTo>
                  <a:lnTo>
                    <a:pt x="21125" y="15926"/>
                  </a:lnTo>
                  <a:lnTo>
                    <a:pt x="21153" y="15919"/>
                  </a:lnTo>
                  <a:lnTo>
                    <a:pt x="21162" y="15905"/>
                  </a:lnTo>
                  <a:lnTo>
                    <a:pt x="21180" y="15898"/>
                  </a:lnTo>
                  <a:lnTo>
                    <a:pt x="21189" y="15870"/>
                  </a:lnTo>
                  <a:lnTo>
                    <a:pt x="21208" y="15849"/>
                  </a:lnTo>
                  <a:lnTo>
                    <a:pt x="21208" y="15828"/>
                  </a:lnTo>
                  <a:lnTo>
                    <a:pt x="21226" y="15808"/>
                  </a:lnTo>
                  <a:lnTo>
                    <a:pt x="21235" y="15766"/>
                  </a:lnTo>
                  <a:lnTo>
                    <a:pt x="21253" y="15731"/>
                  </a:lnTo>
                  <a:lnTo>
                    <a:pt x="21262" y="15710"/>
                  </a:lnTo>
                  <a:lnTo>
                    <a:pt x="21281" y="15710"/>
                  </a:lnTo>
                  <a:lnTo>
                    <a:pt x="21299" y="15690"/>
                  </a:lnTo>
                  <a:lnTo>
                    <a:pt x="21326" y="15690"/>
                  </a:lnTo>
                  <a:lnTo>
                    <a:pt x="21354" y="15710"/>
                  </a:lnTo>
                  <a:lnTo>
                    <a:pt x="21354" y="15717"/>
                  </a:lnTo>
                  <a:lnTo>
                    <a:pt x="21363" y="15738"/>
                  </a:lnTo>
                  <a:lnTo>
                    <a:pt x="21381" y="15738"/>
                  </a:lnTo>
                  <a:lnTo>
                    <a:pt x="21381" y="15828"/>
                  </a:lnTo>
                  <a:lnTo>
                    <a:pt x="21354" y="15849"/>
                  </a:lnTo>
                  <a:lnTo>
                    <a:pt x="21354" y="15870"/>
                  </a:lnTo>
                  <a:lnTo>
                    <a:pt x="21335" y="15884"/>
                  </a:lnTo>
                  <a:lnTo>
                    <a:pt x="21326" y="15905"/>
                  </a:lnTo>
                  <a:lnTo>
                    <a:pt x="21308" y="15926"/>
                  </a:lnTo>
                  <a:lnTo>
                    <a:pt x="21308" y="15995"/>
                  </a:lnTo>
                  <a:lnTo>
                    <a:pt x="21326" y="16016"/>
                  </a:lnTo>
                  <a:lnTo>
                    <a:pt x="21326" y="16058"/>
                  </a:lnTo>
                  <a:lnTo>
                    <a:pt x="21335" y="16078"/>
                  </a:lnTo>
                  <a:lnTo>
                    <a:pt x="21335" y="16106"/>
                  </a:lnTo>
                  <a:lnTo>
                    <a:pt x="21354" y="16113"/>
                  </a:lnTo>
                  <a:lnTo>
                    <a:pt x="21354" y="16169"/>
                  </a:lnTo>
                  <a:lnTo>
                    <a:pt x="21308" y="16203"/>
                  </a:lnTo>
                  <a:lnTo>
                    <a:pt x="21299" y="16224"/>
                  </a:lnTo>
                  <a:lnTo>
                    <a:pt x="21281" y="16231"/>
                  </a:lnTo>
                  <a:lnTo>
                    <a:pt x="21262" y="16245"/>
                  </a:lnTo>
                  <a:lnTo>
                    <a:pt x="21262" y="16259"/>
                  </a:lnTo>
                  <a:lnTo>
                    <a:pt x="21253" y="16259"/>
                  </a:lnTo>
                  <a:lnTo>
                    <a:pt x="21253" y="16301"/>
                  </a:lnTo>
                  <a:lnTo>
                    <a:pt x="21262" y="16335"/>
                  </a:lnTo>
                  <a:lnTo>
                    <a:pt x="21262" y="16342"/>
                  </a:lnTo>
                  <a:lnTo>
                    <a:pt x="21281" y="16363"/>
                  </a:lnTo>
                  <a:lnTo>
                    <a:pt x="21299" y="16398"/>
                  </a:lnTo>
                  <a:lnTo>
                    <a:pt x="21308" y="16419"/>
                  </a:lnTo>
                  <a:lnTo>
                    <a:pt x="21308" y="16509"/>
                  </a:lnTo>
                  <a:lnTo>
                    <a:pt x="21299" y="16530"/>
                  </a:lnTo>
                  <a:lnTo>
                    <a:pt x="21299" y="16551"/>
                  </a:lnTo>
                  <a:lnTo>
                    <a:pt x="21281" y="16565"/>
                  </a:lnTo>
                  <a:lnTo>
                    <a:pt x="21262" y="16585"/>
                  </a:lnTo>
                  <a:lnTo>
                    <a:pt x="21262" y="16627"/>
                  </a:lnTo>
                  <a:lnTo>
                    <a:pt x="21235" y="16620"/>
                  </a:lnTo>
                  <a:lnTo>
                    <a:pt x="21226" y="16606"/>
                  </a:lnTo>
                  <a:lnTo>
                    <a:pt x="21208" y="16599"/>
                  </a:lnTo>
                  <a:lnTo>
                    <a:pt x="21208" y="16467"/>
                  </a:lnTo>
                  <a:lnTo>
                    <a:pt x="21189" y="16467"/>
                  </a:lnTo>
                  <a:lnTo>
                    <a:pt x="21189" y="16454"/>
                  </a:lnTo>
                  <a:lnTo>
                    <a:pt x="21153" y="16454"/>
                  </a:lnTo>
                  <a:lnTo>
                    <a:pt x="21125" y="16433"/>
                  </a:lnTo>
                  <a:lnTo>
                    <a:pt x="21125" y="16322"/>
                  </a:lnTo>
                  <a:lnTo>
                    <a:pt x="21107" y="16287"/>
                  </a:lnTo>
                  <a:close/>
                  <a:moveTo>
                    <a:pt x="20906" y="16912"/>
                  </a:moveTo>
                  <a:lnTo>
                    <a:pt x="20906" y="16967"/>
                  </a:lnTo>
                  <a:lnTo>
                    <a:pt x="20916" y="16988"/>
                  </a:lnTo>
                  <a:lnTo>
                    <a:pt x="20934" y="17009"/>
                  </a:lnTo>
                  <a:lnTo>
                    <a:pt x="20961" y="17113"/>
                  </a:lnTo>
                  <a:lnTo>
                    <a:pt x="21007" y="17211"/>
                  </a:lnTo>
                  <a:lnTo>
                    <a:pt x="21007" y="17231"/>
                  </a:lnTo>
                  <a:lnTo>
                    <a:pt x="21025" y="17252"/>
                  </a:lnTo>
                  <a:lnTo>
                    <a:pt x="21052" y="17266"/>
                  </a:lnTo>
                  <a:lnTo>
                    <a:pt x="21062" y="17287"/>
                  </a:lnTo>
                  <a:lnTo>
                    <a:pt x="21089" y="17287"/>
                  </a:lnTo>
                  <a:lnTo>
                    <a:pt x="21125" y="17294"/>
                  </a:lnTo>
                  <a:lnTo>
                    <a:pt x="21153" y="17308"/>
                  </a:lnTo>
                  <a:lnTo>
                    <a:pt x="21189" y="17308"/>
                  </a:lnTo>
                  <a:lnTo>
                    <a:pt x="21189" y="17266"/>
                  </a:lnTo>
                  <a:lnTo>
                    <a:pt x="21162" y="17245"/>
                  </a:lnTo>
                  <a:lnTo>
                    <a:pt x="21125" y="17197"/>
                  </a:lnTo>
                  <a:lnTo>
                    <a:pt x="21089" y="17155"/>
                  </a:lnTo>
                  <a:lnTo>
                    <a:pt x="21089" y="16891"/>
                  </a:lnTo>
                  <a:lnTo>
                    <a:pt x="21107" y="16884"/>
                  </a:lnTo>
                  <a:lnTo>
                    <a:pt x="21125" y="16849"/>
                  </a:lnTo>
                  <a:lnTo>
                    <a:pt x="21135" y="16801"/>
                  </a:lnTo>
                  <a:lnTo>
                    <a:pt x="21153" y="16773"/>
                  </a:lnTo>
                  <a:lnTo>
                    <a:pt x="21153" y="16683"/>
                  </a:lnTo>
                  <a:lnTo>
                    <a:pt x="21107" y="16704"/>
                  </a:lnTo>
                  <a:lnTo>
                    <a:pt x="21062" y="16717"/>
                  </a:lnTo>
                  <a:lnTo>
                    <a:pt x="21034" y="16724"/>
                  </a:lnTo>
                  <a:lnTo>
                    <a:pt x="21025" y="16738"/>
                  </a:lnTo>
                  <a:lnTo>
                    <a:pt x="20989" y="16759"/>
                  </a:lnTo>
                  <a:lnTo>
                    <a:pt x="20979" y="16759"/>
                  </a:lnTo>
                  <a:lnTo>
                    <a:pt x="20961" y="16780"/>
                  </a:lnTo>
                  <a:lnTo>
                    <a:pt x="20952" y="16794"/>
                  </a:lnTo>
                  <a:lnTo>
                    <a:pt x="20916" y="16835"/>
                  </a:lnTo>
                  <a:lnTo>
                    <a:pt x="20906" y="16849"/>
                  </a:lnTo>
                  <a:lnTo>
                    <a:pt x="20906" y="169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txBody>
            <a:bodyPr lIns="45719" rIns="45719"/>
            <a:lstStyle/>
            <a:p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6" name="Кружок">
              <a:extLst>
                <a:ext uri="{FF2B5EF4-FFF2-40B4-BE49-F238E27FC236}">
                  <a16:creationId xmlns:a16="http://schemas.microsoft.com/office/drawing/2014/main" id="{7BC1D99B-C738-3947-ACE7-5239B0BAAAAA}"/>
                </a:ext>
              </a:extLst>
            </p:cNvPr>
            <p:cNvSpPr/>
            <p:nvPr/>
          </p:nvSpPr>
          <p:spPr>
            <a:xfrm>
              <a:off x="2698751" y="3346451"/>
              <a:ext cx="61915" cy="6191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txBody>
            <a:bodyPr lIns="45719" rIns="45719" anchor="ctr"/>
            <a:lstStyle/>
            <a:p>
              <a:pPr>
                <a:defRPr>
                  <a:latin typeface="PFDinTextCompPro-Medium"/>
                  <a:ea typeface="PFDinTextCompPro-Medium"/>
                  <a:cs typeface="PFDinTextCompPro-Medium"/>
                  <a:sym typeface="PFDinTextCompPro-Medium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  <p:sp>
          <p:nvSpPr>
            <p:cNvPr id="57" name="Shape"/>
            <p:cNvSpPr/>
            <p:nvPr/>
          </p:nvSpPr>
          <p:spPr>
            <a:xfrm rot="159461">
              <a:off x="1569016" y="4895840"/>
              <a:ext cx="315911" cy="18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19423" extrusionOk="0">
                  <a:moveTo>
                    <a:pt x="7351" y="553"/>
                  </a:moveTo>
                  <a:cubicBezTo>
                    <a:pt x="7351" y="2661"/>
                    <a:pt x="5478" y="3815"/>
                    <a:pt x="3436" y="5244"/>
                  </a:cubicBezTo>
                  <a:cubicBezTo>
                    <a:pt x="1832" y="6367"/>
                    <a:pt x="96" y="7795"/>
                    <a:pt x="0" y="9273"/>
                  </a:cubicBezTo>
                  <a:cubicBezTo>
                    <a:pt x="1309" y="11287"/>
                    <a:pt x="5891" y="9273"/>
                    <a:pt x="5891" y="14309"/>
                  </a:cubicBezTo>
                  <a:cubicBezTo>
                    <a:pt x="5891" y="18337"/>
                    <a:pt x="3927" y="15316"/>
                    <a:pt x="5891" y="18337"/>
                  </a:cubicBezTo>
                  <a:cubicBezTo>
                    <a:pt x="7855" y="21359"/>
                    <a:pt x="9818" y="17330"/>
                    <a:pt x="11782" y="15316"/>
                  </a:cubicBezTo>
                  <a:cubicBezTo>
                    <a:pt x="12764" y="14812"/>
                    <a:pt x="13091" y="15316"/>
                    <a:pt x="13418" y="15568"/>
                  </a:cubicBezTo>
                  <a:cubicBezTo>
                    <a:pt x="13745" y="15819"/>
                    <a:pt x="14073" y="15819"/>
                    <a:pt x="15055" y="14309"/>
                  </a:cubicBezTo>
                  <a:cubicBezTo>
                    <a:pt x="16036" y="11791"/>
                    <a:pt x="16527" y="11791"/>
                    <a:pt x="17182" y="12168"/>
                  </a:cubicBezTo>
                  <a:cubicBezTo>
                    <a:pt x="17836" y="12546"/>
                    <a:pt x="18655" y="13301"/>
                    <a:pt x="20291" y="12294"/>
                  </a:cubicBezTo>
                  <a:cubicBezTo>
                    <a:pt x="21600" y="11791"/>
                    <a:pt x="21600" y="11791"/>
                    <a:pt x="21355" y="11539"/>
                  </a:cubicBezTo>
                  <a:cubicBezTo>
                    <a:pt x="21109" y="11287"/>
                    <a:pt x="20618" y="10783"/>
                    <a:pt x="20945" y="9273"/>
                  </a:cubicBezTo>
                  <a:cubicBezTo>
                    <a:pt x="21600" y="8265"/>
                    <a:pt x="21600" y="7510"/>
                    <a:pt x="21191" y="7132"/>
                  </a:cubicBezTo>
                  <a:cubicBezTo>
                    <a:pt x="20782" y="6755"/>
                    <a:pt x="19964" y="6755"/>
                    <a:pt x="18982" y="7258"/>
                  </a:cubicBezTo>
                  <a:cubicBezTo>
                    <a:pt x="17345" y="8265"/>
                    <a:pt x="16527" y="9524"/>
                    <a:pt x="15873" y="9776"/>
                  </a:cubicBezTo>
                  <a:cubicBezTo>
                    <a:pt x="15218" y="10028"/>
                    <a:pt x="14727" y="9273"/>
                    <a:pt x="13745" y="6251"/>
                  </a:cubicBezTo>
                  <a:cubicBezTo>
                    <a:pt x="12391" y="7199"/>
                    <a:pt x="10796" y="6236"/>
                    <a:pt x="10222" y="4125"/>
                  </a:cubicBezTo>
                  <a:cubicBezTo>
                    <a:pt x="9914" y="2990"/>
                    <a:pt x="9969" y="1611"/>
                    <a:pt x="9408" y="711"/>
                  </a:cubicBezTo>
                  <a:cubicBezTo>
                    <a:pt x="8858" y="-172"/>
                    <a:pt x="7956" y="-241"/>
                    <a:pt x="7351" y="5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400000"/>
            </a:ln>
          </p:spPr>
          <p:txBody>
            <a:bodyPr tIns="91439" bIns="91439"/>
            <a:lstStyle/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endParaRPr>
                <a:solidFill>
                  <a:srgbClr val="2B2C84"/>
                </a:solidFill>
              </a:endParaRPr>
            </a:p>
          </p:txBody>
        </p:sp>
      </p:grpSp>
      <p:sp>
        <p:nvSpPr>
          <p:cNvPr id="58" name="Овал 57"/>
          <p:cNvSpPr/>
          <p:nvPr/>
        </p:nvSpPr>
        <p:spPr>
          <a:xfrm>
            <a:off x="6076386" y="1013095"/>
            <a:ext cx="2633379" cy="2633379"/>
          </a:xfrm>
          <a:prstGeom prst="ellipse">
            <a:avLst/>
          </a:prstGeom>
          <a:solidFill>
            <a:srgbClr val="2B2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510108" y="1445261"/>
            <a:ext cx="1736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</a:rPr>
              <a:t>Присутствие ПСБ обеспечено в более </a:t>
            </a:r>
            <a:r>
              <a:rPr lang="ru-RU" sz="7200" b="1" dirty="0" smtClean="0">
                <a:solidFill>
                  <a:schemeClr val="bg1"/>
                </a:solidFill>
                <a:latin typeface="Gilroy" panose="00000500000000000000" pitchFamily="50" charset="-52"/>
              </a:rPr>
              <a:t>75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</a:rPr>
              <a:t>регионах России</a:t>
            </a:r>
            <a:endParaRPr lang="ru-RU" sz="1200" dirty="0">
              <a:solidFill>
                <a:schemeClr val="bg1"/>
              </a:solidFill>
              <a:latin typeface="Gilroy" panose="00000500000000000000" pitchFamily="50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34286" y="4878995"/>
            <a:ext cx="10055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Южный федеральный 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84803" y="4591025"/>
            <a:ext cx="136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Сибирский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федеральный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8512" y="3312188"/>
            <a:ext cx="136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Северо-западный федеральный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42246" y="4224414"/>
            <a:ext cx="136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Приволжский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федеральный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13864" y="3774543"/>
            <a:ext cx="136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Центральный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федеральный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97457" y="3287835"/>
            <a:ext cx="136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Дальневосточный федеральный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38771" y="3990377"/>
            <a:ext cx="136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Уральский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федеральный </a:t>
            </a:r>
          </a:p>
          <a:p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  <a:latin typeface="Gilroy" panose="00000500000000000000" pitchFamily="50" charset="-52"/>
              </a:rPr>
              <a:t>округ</a:t>
            </a:r>
            <a:endParaRPr lang="ru-RU" sz="700" dirty="0">
              <a:solidFill>
                <a:schemeClr val="bg2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59091" y="1576728"/>
            <a:ext cx="577498" cy="577498"/>
          </a:xfrm>
          <a:prstGeom prst="ellipse">
            <a:avLst/>
          </a:prstGeom>
          <a:solidFill>
            <a:srgbClr val="2B2C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" y="1658948"/>
            <a:ext cx="412330" cy="413058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6165763" y="1089156"/>
            <a:ext cx="2436623" cy="2436623"/>
          </a:xfrm>
          <a:prstGeom prst="ellipse">
            <a:avLst/>
          </a:prstGeom>
          <a:noFill/>
          <a:ln>
            <a:solidFill>
              <a:srgbClr val="EA5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1011">
            <a:off x="4558765" y="4702249"/>
            <a:ext cx="2203516" cy="2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3133" y="702644"/>
            <a:ext cx="2768867" cy="615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73362" y="0"/>
            <a:ext cx="2846024" cy="13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1347643"/>
            <a:ext cx="6673362" cy="373449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52122" y="186342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Народный фронт. Всё для победы!</a:t>
            </a:r>
            <a:endParaRPr lang="ru-RU" sz="2000" b="1" kern="0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3" y="233045"/>
            <a:ext cx="1019738" cy="310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2122" y="1935638"/>
            <a:ext cx="5818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ПСБ проводит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благотворительную акцию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Народный фронт. Все для Победы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!» (15.06.2022–15.12.2022).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Ежемесячно ПСБ осуществляет взносы в благотворительный фонд «Народный Фронт. Всё для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Победы!» </a:t>
            </a:r>
            <a:r>
              <a:rPr lang="ru-RU" sz="1400" b="1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 целях оказания  благотворительной помощи лицам, находящимся на попечении благотворительного фонда.</a:t>
            </a:r>
          </a:p>
          <a:p>
            <a:pPr algn="just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regnum.ru/uploads/pictures/news/2018/10/09/regnum_picture_15390473271747294_norm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/>
          <a:stretch/>
        </p:blipFill>
        <p:spPr bwMode="auto">
          <a:xfrm flipH="1">
            <a:off x="7023670" y="732460"/>
            <a:ext cx="5168330" cy="57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b="8077"/>
          <a:stretch/>
        </p:blipFill>
        <p:spPr>
          <a:xfrm>
            <a:off x="0" y="0"/>
            <a:ext cx="4360631" cy="5748389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15772" y="798364"/>
            <a:ext cx="3969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ПРЕИМУЩЕСТВА</a:t>
            </a:r>
          </a:p>
          <a:p>
            <a:pPr algn="ctr"/>
            <a:r>
              <a:rPr lang="ru-RU" sz="24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КАРТЫ</a:t>
            </a:r>
          </a:p>
          <a:p>
            <a:pPr algn="ctr"/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ТВОЙ ПЛЮС</a:t>
            </a:r>
            <a:endParaRPr lang="ru-RU" sz="2000" b="1" kern="0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366" y="6441383"/>
            <a:ext cx="4728407" cy="2308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*Банки-партнеры: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Альфа-Банк, </a:t>
            </a:r>
            <a:r>
              <a:rPr lang="ru-RU" sz="900" dirty="0" err="1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Россельхозбанк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, </a:t>
            </a:r>
            <a:r>
              <a:rPr lang="ru-RU" sz="900" dirty="0" err="1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УБРиР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, </a:t>
            </a:r>
            <a:r>
              <a:rPr lang="ru-RU" sz="900" dirty="0" err="1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Роскосмосбанк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, </a:t>
            </a:r>
            <a:r>
              <a:rPr lang="ru-RU" sz="900" dirty="0" err="1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МинБанк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21367" y="3425338"/>
            <a:ext cx="300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200" b="1"/>
            </a:pPr>
            <a:r>
              <a:rPr lang="ru-RU" b="1" kern="0" dirty="0">
                <a:solidFill>
                  <a:srgbClr val="000000"/>
                </a:solidFill>
                <a:latin typeface="Gilroy" panose="00000500000000000000" pitchFamily="50" charset="-52"/>
                <a:sym typeface="Helvetica Neue"/>
              </a:rPr>
              <a:t>Бесплатная оплата </a:t>
            </a:r>
            <a:r>
              <a:rPr lang="ru-RU" b="1" kern="0" dirty="0" smtClean="0">
                <a:solidFill>
                  <a:srgbClr val="000000"/>
                </a:solidFill>
                <a:latin typeface="Gilroy" panose="00000500000000000000" pitchFamily="50" charset="-52"/>
                <a:sym typeface="Helvetica Neue"/>
              </a:rPr>
              <a:t>и переводы по реквизитам счета </a:t>
            </a:r>
            <a:r>
              <a:rPr lang="ru-RU" b="1" dirty="0" smtClean="0">
                <a:latin typeface="Gilroy" panose="00000500000000000000" pitchFamily="50" charset="-52"/>
              </a:rPr>
              <a:t>до </a:t>
            </a:r>
            <a:r>
              <a:rPr lang="ru-RU" b="1" dirty="0">
                <a:latin typeface="Gilroy" panose="00000500000000000000" pitchFamily="50" charset="-52"/>
              </a:rPr>
              <a:t>100 000 ₽</a:t>
            </a:r>
            <a:r>
              <a:rPr lang="ru-RU" kern="0" dirty="0">
                <a:solidFill>
                  <a:srgbClr val="000000"/>
                </a:solidFill>
                <a:latin typeface="Gilroy" panose="00000500000000000000" pitchFamily="50" charset="-52"/>
                <a:sym typeface="Helvetica Neue"/>
              </a:rPr>
              <a:t>/мес.</a:t>
            </a:r>
            <a:r>
              <a:rPr lang="ru-RU" dirty="0">
                <a:latin typeface="Gilroy" panose="00000500000000000000" pitchFamily="50" charset="-52"/>
              </a:rPr>
              <a:t> в другие </a:t>
            </a:r>
            <a:r>
              <a:rPr lang="ru-RU" dirty="0" smtClean="0">
                <a:latin typeface="Gilroy" panose="00000500000000000000" pitchFamily="50" charset="-52"/>
              </a:rPr>
              <a:t>банки</a:t>
            </a:r>
            <a:endParaRPr lang="ru-RU" b="1" kern="0" dirty="0">
              <a:solidFill>
                <a:srgbClr val="000000"/>
              </a:solidFill>
              <a:latin typeface="Gilroy" panose="00000500000000000000" pitchFamily="50" charset="-52"/>
              <a:sym typeface="Helvetica Neue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70039" y="5416089"/>
            <a:ext cx="275677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Бесплатное внесение наличных в банкоматах </a:t>
            </a:r>
            <a:r>
              <a:rPr lang="ru-RU" sz="1200" dirty="0" err="1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УБРиР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, ПСБ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 err="1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МинБанк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, Альфа-Банк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, ВТБ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(только на карты МИР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ru-RU" sz="1200" dirty="0"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70040" y="1391509"/>
            <a:ext cx="231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2993" hangingPunct="0">
              <a:defRPr sz="1200" b="1"/>
            </a:pPr>
            <a:r>
              <a:rPr lang="ru-RU" b="1" dirty="0">
                <a:latin typeface="Gilroy" panose="00000500000000000000" pitchFamily="50" charset="-52"/>
              </a:rPr>
              <a:t>5 бесплатных </a:t>
            </a:r>
            <a:r>
              <a:rPr lang="ru-RU" dirty="0">
                <a:latin typeface="Gilroy" panose="00000500000000000000" pitchFamily="50" charset="-52"/>
              </a:rPr>
              <a:t>дополнительных карт</a:t>
            </a:r>
          </a:p>
          <a:p>
            <a:pPr lvl="0" defTabSz="452993" hangingPunct="0">
              <a:defRPr sz="1200" b="1"/>
            </a:pPr>
            <a:r>
              <a:rPr lang="ru-RU" dirty="0">
                <a:latin typeface="Gilroy" panose="00000500000000000000" pitchFamily="50" charset="-52"/>
              </a:rPr>
              <a:t>для Вас и Ваших близких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21367" y="5416090"/>
            <a:ext cx="261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Бесплатное </a:t>
            </a:r>
            <a:r>
              <a:rPr lang="ru-RU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СМС о зачислении зарплаты.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Расходные операции – 59 </a:t>
            </a:r>
            <a:r>
              <a:rPr lang="ru-RU" sz="1200" dirty="0">
                <a:latin typeface="Gilroy" panose="00000500000000000000" pitchFamily="50" charset="-52"/>
              </a:rPr>
              <a:t>₽/мес. </a:t>
            </a:r>
            <a:endParaRPr lang="ru-RU" sz="1200" dirty="0" smtClean="0"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1494" y="3407939"/>
            <a:ext cx="28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ilroy" panose="00000500000000000000" pitchFamily="50" charset="-52"/>
              </a:rPr>
              <a:t>Бесплатные переводы </a:t>
            </a:r>
            <a:r>
              <a:rPr lang="ru-RU" sz="1200" dirty="0">
                <a:latin typeface="Gilroy" panose="00000500000000000000" pitchFamily="50" charset="-52"/>
              </a:rPr>
              <a:t>по номеру телефона </a:t>
            </a:r>
            <a:r>
              <a:rPr lang="ru-RU" sz="1200" b="1" dirty="0">
                <a:latin typeface="Gilroy" panose="00000500000000000000" pitchFamily="50" charset="-52"/>
              </a:rPr>
              <a:t>до</a:t>
            </a:r>
            <a:r>
              <a:rPr lang="ru-RU" sz="1200" dirty="0">
                <a:latin typeface="Gilroy" panose="00000500000000000000" pitchFamily="50" charset="-52"/>
              </a:rPr>
              <a:t> </a:t>
            </a:r>
            <a:r>
              <a:rPr lang="ru-RU" sz="1200" b="1" dirty="0">
                <a:latin typeface="Gilroy" panose="00000500000000000000" pitchFamily="50" charset="-52"/>
              </a:rPr>
              <a:t>100 000 </a:t>
            </a:r>
            <a:r>
              <a:rPr lang="ru-RU" sz="1200" b="1" dirty="0" smtClean="0">
                <a:latin typeface="Gilroy" panose="00000500000000000000" pitchFamily="50" charset="-52"/>
              </a:rPr>
              <a:t>₽/</a:t>
            </a:r>
            <a:r>
              <a:rPr lang="ru-RU" sz="1200" b="1" dirty="0">
                <a:latin typeface="Gilroy" panose="00000500000000000000" pitchFamily="50" charset="-52"/>
              </a:rPr>
              <a:t>мес. </a:t>
            </a:r>
            <a:r>
              <a:rPr lang="ru-RU" sz="1200" dirty="0">
                <a:latin typeface="Gilroy" panose="00000500000000000000" pitchFamily="50" charset="-52"/>
              </a:rPr>
              <a:t>в другие банки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22198" y="1391509"/>
            <a:ext cx="3540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Бесплатное </a:t>
            </a:r>
            <a:r>
              <a:rPr lang="ru-RU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снятия в банкоматах</a:t>
            </a:r>
          </a:p>
          <a:p>
            <a:r>
              <a:rPr lang="ru-RU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любого банка до 150 000 </a:t>
            </a:r>
            <a:r>
              <a:rPr lang="ru-RU" sz="1200" b="1" dirty="0">
                <a:latin typeface="Gilroy" panose="00000500000000000000" pitchFamily="50" charset="-52"/>
              </a:rPr>
              <a:t>₽/мес</a:t>
            </a:r>
            <a:r>
              <a:rPr lang="ru-RU" sz="1200" dirty="0">
                <a:latin typeface="Gilroy" panose="00000500000000000000" pitchFamily="50" charset="-52"/>
              </a:rPr>
              <a:t>. </a:t>
            </a:r>
            <a:endParaRPr lang="ru-RU" sz="1200" dirty="0" smtClean="0">
              <a:latin typeface="Gilroy" panose="00000500000000000000" pitchFamily="50" charset="-52"/>
            </a:endParaRPr>
          </a:p>
          <a:p>
            <a:r>
              <a:rPr lang="ru-RU" sz="1200" dirty="0" smtClean="0">
                <a:latin typeface="Gilroy" panose="00000500000000000000" pitchFamily="50" charset="-52"/>
              </a:rPr>
              <a:t>(в ПСБ и банках-партнерах* до 1 млн </a:t>
            </a:r>
            <a:r>
              <a:rPr lang="ru-RU" sz="1200" dirty="0">
                <a:latin typeface="Gilroy" panose="00000500000000000000" pitchFamily="50" charset="-52"/>
              </a:rPr>
              <a:t>₽/мес</a:t>
            </a:r>
            <a:r>
              <a:rPr lang="ru-RU" sz="1200" dirty="0" smtClean="0">
                <a:latin typeface="Gilroy" panose="00000500000000000000" pitchFamily="50" charset="-52"/>
              </a:rPr>
              <a:t>.)</a:t>
            </a:r>
            <a:endParaRPr lang="ru-RU" sz="1200" dirty="0" smtClean="0"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03" y="798364"/>
            <a:ext cx="627058" cy="62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95" y="4802385"/>
            <a:ext cx="627058" cy="62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03" y="2822675"/>
            <a:ext cx="627058" cy="62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40" y="2850218"/>
            <a:ext cx="571972" cy="571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75" y="4735563"/>
            <a:ext cx="760702" cy="760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3Artboard 5@10x.png" descr="3Artboard 5@10x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9166738" y="969342"/>
            <a:ext cx="378576" cy="285101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45" y="1"/>
            <a:ext cx="1412604" cy="15441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88" y="2497846"/>
            <a:ext cx="2887698" cy="18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9065" y="0"/>
            <a:ext cx="2752826" cy="141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39174" y="3663350"/>
            <a:ext cx="2752826" cy="3194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b="25655"/>
          <a:stretch/>
        </p:blipFill>
        <p:spPr>
          <a:xfrm flipH="1">
            <a:off x="6510129" y="1293962"/>
            <a:ext cx="5681870" cy="55640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52121" y="186342"/>
            <a:ext cx="9438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Segoe UI Light" panose="020B0502040204020203" pitchFamily="34" charset="0"/>
              </a:rPr>
              <a:t>Выбирайте свой ежемесячный бонус по зарплатной карте «Твой плюс»</a:t>
            </a:r>
            <a:endParaRPr lang="ru-RU" sz="2000" b="1" kern="0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1" y="1184124"/>
            <a:ext cx="1111652" cy="134088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4357" tIns="54357" rIns="54357" bIns="54357" numCol="1" spcCol="38100" rtlCol="0" anchor="ctr">
            <a:spAutoFit/>
          </a:bodyPr>
          <a:lstStyle/>
          <a:p>
            <a:pPr algn="ctr" defTabSz="625493" hangingPunct="0"/>
            <a:r>
              <a:rPr lang="ru-RU" sz="20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80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20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000" b="1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121" y="4192828"/>
            <a:ext cx="861585" cy="134088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4357" tIns="54357" rIns="54357" bIns="54357" numCol="1" spcCol="38100" rtlCol="0" anchor="ctr">
            <a:spAutoFit/>
          </a:bodyPr>
          <a:lstStyle/>
          <a:p>
            <a:pPr algn="ctr" defTabSz="625493" hangingPunct="0"/>
            <a:r>
              <a:rPr lang="ru-RU" sz="80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20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000" b="1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3781" y="1430345"/>
            <a:ext cx="2016039" cy="8484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357" tIns="54357" rIns="54357" bIns="54357" numCol="1" spcCol="38100" rtlCol="0" anchor="ctr">
            <a:spAutoFit/>
          </a:bodyPr>
          <a:lstStyle/>
          <a:p>
            <a:pPr defTabSz="625493" hangingPunct="0"/>
            <a:r>
              <a:rPr lang="ru-RU" sz="1200" dirty="0" err="1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кешбэка</a:t>
            </a:r>
            <a:r>
              <a:rPr lang="ru-RU" sz="12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200" dirty="0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3х выбранных категориях </a:t>
            </a:r>
            <a:r>
              <a:rPr lang="ru-RU" sz="1200" dirty="0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товаров + </a:t>
            </a:r>
            <a:r>
              <a:rPr lang="ru-RU" sz="1200" b="1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1%</a:t>
            </a:r>
            <a:r>
              <a:rPr lang="ru-RU" sz="1200" b="1" dirty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кешбэка</a:t>
            </a:r>
            <a:r>
              <a:rPr lang="ru-RU" sz="1200" dirty="0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на все </a:t>
            </a:r>
            <a:r>
              <a:rPr lang="ru-RU" sz="1200" dirty="0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остальные категории*</a:t>
            </a:r>
            <a:endParaRPr lang="ru-RU" sz="1200" dirty="0">
              <a:solidFill>
                <a:srgbClr val="000000"/>
              </a:solidFill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121" y="3015454"/>
            <a:ext cx="717314" cy="5406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4357" tIns="54357" rIns="54357" bIns="54357" numCol="1" spcCol="38100" rtlCol="0" anchor="ctr">
            <a:spAutoFit/>
          </a:bodyPr>
          <a:lstStyle/>
          <a:p>
            <a:pPr algn="ctr" defTabSz="625493" hangingPunct="0"/>
            <a:r>
              <a:rPr lang="ru-RU" sz="2800" b="1" dirty="0">
                <a:solidFill>
                  <a:srgbClr val="EA561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5837" y="2026994"/>
            <a:ext cx="5166386" cy="147517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ctr" defTabSz="689173"/>
            <a:r>
              <a:rPr lang="ru-RU" sz="2000" b="1" dirty="0">
                <a:solidFill>
                  <a:srgbClr val="2B2C84"/>
                </a:solidFill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д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2B2C84"/>
                </a:solidFill>
                <a:effectLst/>
                <a:uFillTx/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о </a:t>
            </a:r>
            <a:r>
              <a:rPr kumimoji="0" lang="ru-RU" sz="800" b="1" i="0" u="none" strike="noStrike" cap="none" spc="0" normalizeH="0" dirty="0" smtClean="0">
                <a:ln>
                  <a:noFill/>
                </a:ln>
                <a:solidFill>
                  <a:srgbClr val="2B2C84"/>
                </a:solidFill>
                <a:effectLst/>
                <a:uFillTx/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 </a:t>
            </a:r>
            <a:r>
              <a:rPr kumimoji="0" lang="ru-RU" sz="8800" b="1" i="0" u="none" strike="noStrike" cap="none" spc="0" normalizeH="0" dirty="0" smtClean="0">
                <a:ln>
                  <a:noFill/>
                </a:ln>
                <a:solidFill>
                  <a:srgbClr val="2B2C84"/>
                </a:solidFill>
                <a:effectLst/>
                <a:uFillTx/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5 000</a:t>
            </a:r>
            <a:r>
              <a:rPr kumimoji="0" lang="ru-RU" sz="4400" b="1" i="0" u="none" strike="noStrike" cap="none" spc="0" normalizeH="0" dirty="0" smtClean="0">
                <a:ln>
                  <a:noFill/>
                </a:ln>
                <a:solidFill>
                  <a:srgbClr val="2B2C84"/>
                </a:solidFill>
                <a:effectLst/>
                <a:uFillTx/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 </a:t>
            </a:r>
            <a:r>
              <a:rPr lang="ru-RU" sz="2000" b="1" dirty="0" smtClean="0">
                <a:solidFill>
                  <a:srgbClr val="2B2C84"/>
                </a:solidFill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₽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2B2C84"/>
                </a:solidFill>
                <a:effectLst/>
                <a:uFillTx/>
                <a:latin typeface="Gilroy ExtraBold" panose="000009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/мес.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94604" y="3285785"/>
            <a:ext cx="4708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9173"/>
            <a:r>
              <a:rPr lang="ru-RU" sz="1600" b="1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возможный доход </a:t>
            </a:r>
            <a:r>
              <a:rPr lang="ru-RU" sz="1600" b="1" dirty="0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от </a:t>
            </a:r>
            <a:r>
              <a:rPr lang="ru-RU" sz="1600" b="1" dirty="0" err="1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600" b="1" dirty="0" err="1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sz="1600" b="1" dirty="0" err="1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шбэка</a:t>
            </a:r>
            <a:r>
              <a:rPr lang="ru-RU" sz="1600" b="1" dirty="0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1600" b="1" dirty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процентов </a:t>
            </a:r>
            <a:r>
              <a:rPr lang="ru-RU" sz="1600" b="1" dirty="0" smtClean="0">
                <a:solidFill>
                  <a:srgbClr val="2B2C8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на остаток, при любом выбранном ежемесячном бонусе</a:t>
            </a:r>
            <a:endParaRPr lang="ru-RU" sz="1600" b="1" dirty="0">
              <a:solidFill>
                <a:srgbClr val="2B2C84"/>
              </a:solidFill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3111211" y="2843677"/>
            <a:ext cx="458609" cy="884216"/>
          </a:xfrm>
          <a:prstGeom prst="chevron">
            <a:avLst/>
          </a:prstGeom>
          <a:solidFill>
            <a:srgbClr val="EA5614"/>
          </a:solidFill>
          <a:ln w="3175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marL="0" marR="0" indent="0" algn="ctr" defTabSz="6891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3706" y="4716047"/>
            <a:ext cx="1963809" cy="2944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357" tIns="54357" rIns="54357" bIns="54357" numCol="1" spcCol="38100" rtlCol="0" anchor="ctr">
            <a:spAutoFit/>
          </a:bodyPr>
          <a:lstStyle/>
          <a:p>
            <a:pPr defTabSz="625493" hangingPunct="0"/>
            <a:r>
              <a:rPr lang="ru-RU" sz="1200" dirty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годовых на </a:t>
            </a:r>
            <a:r>
              <a:rPr lang="ru-RU" sz="1200" dirty="0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остаток</a:t>
            </a:r>
            <a:r>
              <a:rPr lang="ru-RU" sz="1200" dirty="0" smtClean="0">
                <a:solidFill>
                  <a:srgbClr val="000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*</a:t>
            </a:r>
            <a:endParaRPr lang="ru-RU" sz="1200" dirty="0">
              <a:solidFill>
                <a:srgbClr val="000000"/>
              </a:solidFill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2121" y="6387021"/>
            <a:ext cx="3445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5493" hangingPunct="0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*При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общей сумме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покупок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по карте от 5 000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₽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/мес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6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61245" y="981735"/>
          <a:ext cx="10915580" cy="4416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044">
                  <a:extLst>
                    <a:ext uri="{9D8B030D-6E8A-4147-A177-3AD203B41FA5}">
                      <a16:colId xmlns:a16="http://schemas.microsoft.com/office/drawing/2014/main" val="1945453226"/>
                    </a:ext>
                  </a:extLst>
                </a:gridCol>
                <a:gridCol w="2577502">
                  <a:extLst>
                    <a:ext uri="{9D8B030D-6E8A-4147-A177-3AD203B41FA5}">
                      <a16:colId xmlns:a16="http://schemas.microsoft.com/office/drawing/2014/main" val="4055903316"/>
                    </a:ext>
                  </a:extLst>
                </a:gridCol>
                <a:gridCol w="5750034">
                  <a:extLst>
                    <a:ext uri="{9D8B030D-6E8A-4147-A177-3AD203B41FA5}">
                      <a16:colId xmlns:a16="http://schemas.microsoft.com/office/drawing/2014/main" val="3442099126"/>
                    </a:ext>
                  </a:extLst>
                </a:gridCol>
              </a:tblGrid>
              <a:tr h="4487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  <a:sym typeface="Verdana"/>
                        </a:rPr>
                        <a:t>При общей сумме покупок по карте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roy SemiBold" panose="000007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  <a:sym typeface="Verdana"/>
                      </a:endParaRPr>
                    </a:p>
                  </a:txBody>
                  <a:tcPr marL="43715" marR="437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68" marR="48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Категории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повышенного кэшбэка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Gilroy SemiBold" panose="000007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715" marR="4371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01725"/>
                  </a:ext>
                </a:extLst>
              </a:tr>
              <a:tr h="42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5 000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₽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/мес.</a:t>
                      </a:r>
                    </a:p>
                  </a:txBody>
                  <a:tcPr marL="43715" marR="437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 50 000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₽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/мес.</a:t>
                      </a:r>
                    </a:p>
                  </a:txBody>
                  <a:tcPr marL="43715" marR="4371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68" marR="48168" marT="0" marB="0" anchor="ctr"/>
                </a:tc>
                <a:extLst>
                  <a:ext uri="{0D108BD9-81ED-4DB2-BD59-A6C34878D82A}">
                    <a16:rowId xmlns:a16="http://schemas.microsoft.com/office/drawing/2014/main" val="928551591"/>
                  </a:ext>
                </a:extLst>
              </a:tr>
              <a:tr h="1981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ru-RU" sz="20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43715" marR="437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B2C84"/>
                          </a:solidFill>
                          <a:effectLst/>
                          <a:uFillTx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  <a:sym typeface="Verdana"/>
                        </a:rPr>
                        <a:t>%</a:t>
                      </a:r>
                    </a:p>
                  </a:txBody>
                  <a:tcPr marL="43715" marR="4371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столовые, кафе, </a:t>
                      </a:r>
                      <a:r>
                        <a:rPr lang="ru-RU" sz="1200" dirty="0" err="1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фастфуд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рестораны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аптеки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такси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1200" dirty="0" err="1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каршеринг</a:t>
                      </a:r>
                      <a:endParaRPr lang="ru-RU" sz="1200" dirty="0" smtClean="0">
                        <a:effectLst/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кино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театры и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развлечения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цветы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подарки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красота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книги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канцтовары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товары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детей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товары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животных</a:t>
                      </a:r>
                      <a:endParaRPr lang="ru-RU" sz="1200" dirty="0">
                        <a:effectLst/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715" marR="43715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39556"/>
                  </a:ext>
                </a:extLst>
              </a:tr>
              <a:tr h="892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B2C84"/>
                          </a:solidFill>
                          <a:effectLst/>
                          <a:uFillTx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  <a:sym typeface="Verdana"/>
                        </a:rPr>
                        <a:t>%</a:t>
                      </a:r>
                    </a:p>
                  </a:txBody>
                  <a:tcPr marL="43715" marR="437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B2C84"/>
                          </a:solidFill>
                          <a:effectLst/>
                          <a:uFillTx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  <a:sym typeface="Verdana"/>
                        </a:rPr>
                        <a:t>%</a:t>
                      </a:r>
                    </a:p>
                  </a:txBody>
                  <a:tcPr marL="43715" marR="4371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АЗС и </a:t>
                      </a:r>
                      <a:r>
                        <a:rPr lang="ru-RU" sz="1200" dirty="0" err="1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автоуслуги</a:t>
                      </a:r>
                      <a:endParaRPr lang="ru-RU" sz="1200" dirty="0" smtClean="0">
                        <a:effectLst/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активных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отдых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здоровье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одежда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обувь и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аксессуары</a:t>
                      </a:r>
                      <a:endParaRPr lang="ru-RU" sz="1200" dirty="0">
                        <a:effectLst/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715" marR="43715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87641"/>
                  </a:ext>
                </a:extLst>
              </a:tr>
              <a:tr h="66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B2C84"/>
                          </a:solidFill>
                          <a:effectLst/>
                          <a:uFillTx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  <a:sym typeface="Verdana"/>
                        </a:rPr>
                        <a:t>%</a:t>
                      </a:r>
                    </a:p>
                  </a:txBody>
                  <a:tcPr marL="43715" marR="437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2B2C84"/>
                          </a:solidFill>
                          <a:effectLst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B2C84"/>
                          </a:solidFill>
                          <a:effectLst/>
                          <a:uFillTx/>
                          <a:latin typeface="Gilroy SemiBold" panose="000007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  <a:sym typeface="Verdana"/>
                        </a:rPr>
                        <a:t>%</a:t>
                      </a:r>
                    </a:p>
                  </a:txBody>
                  <a:tcPr marL="43715" marR="4371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авиа и ж/д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билеты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товары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дома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электроника </a:t>
                      </a:r>
                      <a:r>
                        <a:rPr lang="ru-RU" sz="1200" dirty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бытовая </a:t>
                      </a:r>
                      <a:r>
                        <a:rPr lang="ru-RU" sz="1200" dirty="0" smtClean="0">
                          <a:effectLst/>
                          <a:latin typeface="Gilroy" panose="00000500000000000000" pitchFamily="5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техника</a:t>
                      </a:r>
                      <a:endParaRPr lang="ru-RU" sz="1200" dirty="0">
                        <a:effectLst/>
                        <a:latin typeface="Gilroy" panose="00000500000000000000" pitchFamily="50" charset="-52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715" marR="43715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14916"/>
                  </a:ext>
                </a:extLst>
              </a:tr>
            </a:tbl>
          </a:graphicData>
        </a:graphic>
      </p:graphicFrame>
      <p:sp>
        <p:nvSpPr>
          <p:cNvPr id="11" name="Принципы оформления выносок с ключевой информацией"/>
          <p:cNvSpPr txBox="1">
            <a:spLocks noGrp="1"/>
          </p:cNvSpPr>
          <p:nvPr>
            <p:ph type="title"/>
          </p:nvPr>
        </p:nvSpPr>
        <p:spPr>
          <a:xfrm>
            <a:off x="613401" y="192621"/>
            <a:ext cx="7937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  <a:sym typeface="Helvetica Neue"/>
              </a:rPr>
              <a:t>Чем больше покупок, тем выше </a:t>
            </a:r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  <a:sym typeface="Helvetica Neue"/>
              </a:rPr>
              <a:t>кешбэк</a:t>
            </a:r>
            <a:r>
              <a:rPr lang="ru-RU" sz="2000" b="1" kern="0" dirty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  <a:sym typeface="Helvetica Neue"/>
              </a:rPr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1245" y="5677320"/>
            <a:ext cx="9667833" cy="753925"/>
          </a:xfrm>
          <a:prstGeom prst="rect">
            <a:avLst/>
          </a:prstGeom>
          <a:gradFill flip="none" rotWithShape="1">
            <a:gsLst>
              <a:gs pos="27000">
                <a:srgbClr val="F4F4F4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" y="5740753"/>
            <a:ext cx="627058" cy="62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05161" y="5823449"/>
            <a:ext cx="9262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Если Вы выбрали ежемесячным бонусом повышенный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кешбэк до 7%,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необходимо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мобильном банке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выбрать </a:t>
            </a:r>
            <a:r>
              <a:rPr lang="ru-RU" sz="1200" u="sng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3 категории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товаров для получения повышенного </a:t>
            </a:r>
            <a:r>
              <a:rPr lang="ru-RU" sz="1200" dirty="0" err="1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кешбэка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200" b="1" dirty="0" smtClean="0">
                <a:solidFill>
                  <a:srgbClr val="F05000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Совет: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ыбирайте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категории исходя из своих планов на будущий месяц.</a:t>
            </a:r>
          </a:p>
        </p:txBody>
      </p:sp>
    </p:spTree>
    <p:extLst>
      <p:ext uri="{BB962C8B-B14F-4D97-AF65-F5344CB8AC3E}">
        <p14:creationId xmlns:p14="http://schemas.microsoft.com/office/powerpoint/2010/main" val="11970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96025" y="0"/>
            <a:ext cx="6695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73479" y="956299"/>
            <a:ext cx="4186989" cy="6063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952901"/>
            <a:ext cx="4186989" cy="6063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85" y="2095097"/>
            <a:ext cx="3029417" cy="33114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0448" y="202515"/>
            <a:ext cx="5258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Кредитная карта «Двойной кешбэк»</a:t>
            </a:r>
            <a:endParaRPr lang="ru-RU" sz="2000" b="1" kern="0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5127" y="2058144"/>
            <a:ext cx="2182418" cy="7211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9893" tIns="59893" rIns="59893" bIns="59893" numCol="1" spcCol="38100" rtlCol="0" anchor="ctr">
            <a:spAutoFit/>
          </a:bodyPr>
          <a:lstStyle/>
          <a:p>
            <a:pPr algn="l" defTabSz="689173"/>
            <a:r>
              <a:rPr lang="ru-RU" sz="1300" b="1" dirty="0" smtClean="0">
                <a:solidFill>
                  <a:srgbClr val="1E1E8C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Как финансовый резерв:</a:t>
            </a:r>
          </a:p>
          <a:p>
            <a:pPr algn="l" defTabSz="689173"/>
            <a:r>
              <a:rPr lang="ru-RU" sz="1300" dirty="0" smtClean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kumimoji="0" lang="ru-RU" sz="13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е откладывайте </a:t>
            </a:r>
            <a:r>
              <a:rPr kumimoji="0" lang="ru-RU" sz="13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важные</a:t>
            </a:r>
            <a:r>
              <a:rPr kumimoji="0" lang="ru-RU" sz="13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 </a:t>
            </a:r>
          </a:p>
          <a:p>
            <a:pPr algn="l" defTabSz="689173"/>
            <a:r>
              <a:rPr kumimoji="0" lang="ru-RU" sz="13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покупки </a:t>
            </a:r>
            <a:r>
              <a:rPr kumimoji="0" lang="ru-RU" sz="13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до зарплаты</a:t>
            </a:r>
            <a:endParaRPr kumimoji="0" lang="ru-RU" sz="13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  <a:sym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5128" y="3513372"/>
            <a:ext cx="3207920" cy="7211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l" defTabSz="689173"/>
            <a:r>
              <a:rPr lang="ru-RU" sz="1300" b="1" dirty="0">
                <a:solidFill>
                  <a:srgbClr val="1E1E8C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300" b="1" dirty="0" smtClean="0">
                <a:solidFill>
                  <a:srgbClr val="1E1E8C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ак инструмент для оплаты</a:t>
            </a:r>
          </a:p>
          <a:p>
            <a:pPr algn="l" defTabSz="689173"/>
            <a:r>
              <a:rPr lang="ru-RU" sz="1300" b="0" dirty="0" smtClean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повышенный кешбэк в пакетах «Семья», «Досуг», «Авто» </a:t>
            </a:r>
            <a:r>
              <a:rPr lang="ru-RU" sz="1300" dirty="0" smtClean="0"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до</a:t>
            </a:r>
            <a:r>
              <a:rPr lang="ru-RU" sz="1300" b="0" dirty="0" smtClean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1300" b="1" dirty="0" smtClean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5127" y="4966949"/>
            <a:ext cx="3207921" cy="9211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algn="l" defTabSz="689173"/>
            <a:r>
              <a:rPr lang="ru-RU" sz="1300" b="1" dirty="0">
                <a:solidFill>
                  <a:srgbClr val="1E1E8C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300" b="1" dirty="0" smtClean="0">
                <a:solidFill>
                  <a:srgbClr val="1E1E8C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ак начало кредитной истории</a:t>
            </a:r>
          </a:p>
          <a:p>
            <a:pPr algn="l" defTabSz="689173"/>
            <a:r>
              <a:rPr lang="ru-RU" sz="1300" b="0" dirty="0" smtClean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использование кредитной карты зарекомендует Вас как </a:t>
            </a:r>
            <a:r>
              <a:rPr lang="ru-RU" sz="1300" b="1" dirty="0" smtClean="0">
                <a:solidFill>
                  <a:schemeClr val="tx1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положительного заемщика</a:t>
            </a:r>
            <a:endParaRPr lang="ru-RU" sz="1300" b="1" dirty="0">
              <a:solidFill>
                <a:schemeClr val="tx1"/>
              </a:solidFill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24160" y="2058144"/>
            <a:ext cx="29612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«Досуг»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10%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такси/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каршеринг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7%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кино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5%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кафе и рестораны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24160" y="3513526"/>
            <a:ext cx="3211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«Семья»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10%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общественный транспорт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7%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аптеки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5%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дом и ремонт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26124" y="4966949"/>
            <a:ext cx="33343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«Авто»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10%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оплата штрафов ГИБДД*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Интернет / Мобильном банке ПСБ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7%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ТО и автомойки </a:t>
            </a:r>
          </a:p>
          <a:p>
            <a:r>
              <a:rPr lang="ru-RU" sz="13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5%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АЗС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6694" y="1052020"/>
            <a:ext cx="3438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EA5614"/>
                </a:solidFill>
                <a:latin typeface="Gilroy SemiBold" panose="00000700000000000000" pitchFamily="50" charset="-52"/>
                <a:ea typeface="Verdana" panose="020B0604030504040204" pitchFamily="34" charset="0"/>
              </a:rPr>
              <a:t>Три пакета привилегий на выбор</a:t>
            </a:r>
            <a:endParaRPr lang="ru-RU" sz="1600" b="1" dirty="0">
              <a:solidFill>
                <a:srgbClr val="EA5614"/>
              </a:solidFill>
              <a:latin typeface="Gilroy SemiBold" panose="00000700000000000000" pitchFamily="50" charset="-52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613" y="1050587"/>
            <a:ext cx="3005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</a:rPr>
              <a:t>Возможности использования</a:t>
            </a:r>
            <a:endParaRPr lang="ru-RU" sz="1400" b="1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3" y="3572012"/>
            <a:ext cx="367973" cy="38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" y="2092820"/>
            <a:ext cx="367973" cy="38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3" y="5020203"/>
            <a:ext cx="367973" cy="38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3Artboard 40@10x.png" descr="3Artboard 40@10x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855265" y="2117454"/>
            <a:ext cx="333729" cy="372502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Artboard 47@10x.png" descr="3Artboard 47@10x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855265" y="5076703"/>
            <a:ext cx="381063" cy="255019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Artboard 105@10x.png" descr="3Artboard 105@10x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861403" y="3608849"/>
            <a:ext cx="336498" cy="348961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132695" y="6403875"/>
            <a:ext cx="5002686" cy="2308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*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Операция №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14379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в интернет/мобильном банке: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Штрафы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</a:rPr>
              <a:t>ГИБДД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35" y="2886271"/>
            <a:ext cx="2570173" cy="16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3133" y="702644"/>
            <a:ext cx="2768867" cy="615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73362" y="0"/>
            <a:ext cx="2846024" cy="13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587207" y="2889751"/>
            <a:ext cx="2941774" cy="32680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51794" y="2889750"/>
            <a:ext cx="2984940" cy="32887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639907" y="932906"/>
            <a:ext cx="3016752" cy="32798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52122" y="186342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2B2C84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Выгодные возможности для каждого</a:t>
            </a:r>
            <a:endParaRPr lang="ru-RU" sz="2000" b="1" kern="0" dirty="0">
              <a:solidFill>
                <a:srgbClr val="2B2C84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/>
          <a:srcRect l="11426" t="39295" r="69439" b="37055"/>
          <a:stretch/>
        </p:blipFill>
        <p:spPr>
          <a:xfrm>
            <a:off x="4693707" y="4212726"/>
            <a:ext cx="2945015" cy="1971641"/>
          </a:xfrm>
          <a:prstGeom prst="roundRect">
            <a:avLst>
              <a:gd name="adj" fmla="val 5989"/>
            </a:avLst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"/>
          <a:srcRect l="11426" t="61842" r="69487" b="14561"/>
          <a:stretch/>
        </p:blipFill>
        <p:spPr>
          <a:xfrm>
            <a:off x="694959" y="912108"/>
            <a:ext cx="2941774" cy="1970059"/>
          </a:xfrm>
          <a:prstGeom prst="roundRect">
            <a:avLst>
              <a:gd name="adj" fmla="val 5965"/>
            </a:avLst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/>
          <a:srcRect l="11452" t="54970" r="69461" b="21443"/>
          <a:stretch/>
        </p:blipFill>
        <p:spPr>
          <a:xfrm>
            <a:off x="8587207" y="913013"/>
            <a:ext cx="2941774" cy="1969154"/>
          </a:xfrm>
          <a:prstGeom prst="roundRect">
            <a:avLst>
              <a:gd name="adj" fmla="val 4853"/>
            </a:avLst>
          </a:prstGeom>
        </p:spPr>
      </p:pic>
      <p:sp>
        <p:nvSpPr>
          <p:cNvPr id="59" name="Прямоугольник 58"/>
          <p:cNvSpPr/>
          <p:nvPr/>
        </p:nvSpPr>
        <p:spPr>
          <a:xfrm>
            <a:off x="1270768" y="3231754"/>
            <a:ext cx="1386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Ипотека</a:t>
            </a:r>
            <a:endParaRPr lang="ru-RU" sz="1600" b="1" dirty="0"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148726" y="3204586"/>
            <a:ext cx="2841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Накопления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16042" y="1151686"/>
            <a:ext cx="2845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Кредиты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рефинансирование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3Artboard 9@10x.png" descr="3Artboard 9@10x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71513" y="1306432"/>
            <a:ext cx="412923" cy="275282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3Artboard 15@10x.png" descr="3Artboard 15@10x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737365" y="3151930"/>
            <a:ext cx="330654" cy="355968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3Artboard 50@10x.png" descr="3Artboard 50@10x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55257" y="3174079"/>
            <a:ext cx="330654" cy="333819"/>
          </a:xfrm>
          <a:prstGeom prst="rect">
            <a:avLst/>
          </a:prstGeom>
          <a:ln w="3175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Прямоугольник 68"/>
          <p:cNvSpPr/>
          <p:nvPr/>
        </p:nvSpPr>
        <p:spPr>
          <a:xfrm>
            <a:off x="772492" y="3906861"/>
            <a:ext cx="2534863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 </a:t>
            </a:r>
            <a:r>
              <a:rPr lang="ru-RU" sz="12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200" b="1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9,5%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 квартиры в новостройке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dirty="0" smtClean="0"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dirty="0"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AX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сумма</a:t>
            </a:r>
            <a:r>
              <a:rPr lang="en-US" sz="1200" b="0" dirty="0" smtClean="0">
                <a:solidFill>
                  <a:srgbClr val="FA4616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30 000 </a:t>
            </a:r>
            <a:r>
              <a:rPr lang="ru-RU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000 ₽</a:t>
            </a:r>
          </a:p>
          <a:p>
            <a:pPr marL="182563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AX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срок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25 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лет</a:t>
            </a:r>
          </a:p>
          <a:p>
            <a:pPr marL="182563" algn="l"/>
            <a:endParaRPr lang="ru-RU" sz="1200" b="1" dirty="0" smtClean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2563" algn="l"/>
            <a:endParaRPr lang="ru-RU" sz="1200" b="1" dirty="0" smtClean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Семейная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ипотека – от 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5%</a:t>
            </a:r>
          </a:p>
          <a:p>
            <a:pPr marL="182563" algn="l">
              <a:lnSpc>
                <a:spcPct val="120000"/>
              </a:lnSpc>
              <a:spcAft>
                <a:spcPts val="1970"/>
              </a:spcAft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Госпрограмма 2020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ru-RU" sz="1200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6,35%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646516" y="3901701"/>
            <a:ext cx="2963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Накопительные счета до </a:t>
            </a:r>
            <a:r>
              <a:rPr lang="ru-RU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 возможностью снятия средств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Вклады </a:t>
            </a:r>
            <a:r>
              <a:rPr lang="ru-RU" sz="12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до </a:t>
            </a:r>
            <a:r>
              <a:rPr lang="ru-RU" sz="1200" b="1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8%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годовых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Инвестиции </a:t>
            </a:r>
            <a:r>
              <a:rPr lang="ru-RU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ПИФ, 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ИИС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730900" y="2034185"/>
            <a:ext cx="3047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Ставка </a:t>
            </a: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200" b="1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5,5%</a:t>
            </a:r>
            <a:endParaRPr lang="ru-RU" sz="1200" b="1" dirty="0" smtClean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AX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сумма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кредита </a:t>
            </a:r>
            <a:r>
              <a:rPr lang="ru-RU" sz="1200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000 000 ₽</a:t>
            </a:r>
          </a:p>
          <a:p>
            <a:pPr indent="182563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AX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срок </a:t>
            </a:r>
            <a:r>
              <a:rPr lang="ru-RU" sz="1200" dirty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7 </a:t>
            </a:r>
            <a:r>
              <a:rPr lang="ru-RU" sz="1200" b="1" dirty="0" smtClean="0">
                <a:solidFill>
                  <a:srgbClr val="EA5614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лет</a:t>
            </a:r>
          </a:p>
          <a:p>
            <a:pPr indent="182563" algn="l"/>
            <a:endParaRPr lang="ru-RU" sz="1200" b="1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l"/>
            <a:endParaRPr lang="ru-RU" sz="1200" b="1" dirty="0">
              <a:solidFill>
                <a:srgbClr val="EA5614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3" y="233045"/>
            <a:ext cx="1019738" cy="3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-1" y="1"/>
            <a:ext cx="8537020" cy="6858000"/>
          </a:xfrm>
          <a:prstGeom prst="homePlate">
            <a:avLst>
              <a:gd name="adj" fmla="val 17421"/>
            </a:avLst>
          </a:prstGeom>
          <a:solidFill>
            <a:srgbClr val="2B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255117" y="1374495"/>
            <a:ext cx="5146017" cy="2764517"/>
            <a:chOff x="2956748" y="1742546"/>
            <a:chExt cx="9235252" cy="496131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748" y="1742546"/>
              <a:ext cx="9235252" cy="496131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877" y="2040653"/>
              <a:ext cx="6515899" cy="4066848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8537019" y="0"/>
            <a:ext cx="36549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8515" y="177637"/>
            <a:ext cx="6350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chemeClr val="bg1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Управляйте </a:t>
            </a:r>
            <a:r>
              <a:rPr lang="ru-RU" sz="2000" b="1" kern="0" dirty="0" smtClean="0">
                <a:solidFill>
                  <a:schemeClr val="bg1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своими финансами </a:t>
            </a:r>
            <a:r>
              <a:rPr lang="ru-RU" sz="2000" b="1" kern="0" dirty="0">
                <a:solidFill>
                  <a:schemeClr val="bg1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 любое </a:t>
            </a:r>
            <a:r>
              <a:rPr lang="ru-RU" sz="2000" b="1" kern="0" dirty="0" smtClean="0">
                <a:solidFill>
                  <a:schemeClr val="bg1"/>
                </a:solidFill>
                <a:latin typeface="Gilroy SemiBold" panose="000007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время </a:t>
            </a:r>
            <a:endParaRPr lang="en-US" sz="2000" b="1" kern="0" dirty="0" smtClean="0">
              <a:solidFill>
                <a:schemeClr val="bg1"/>
              </a:solidFill>
              <a:latin typeface="Gilroy SemiBold" panose="000007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61505" y="2024247"/>
            <a:ext cx="190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Переводы по номеру телефона и реквизитам счета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19278" y="4612596"/>
            <a:ext cx="2192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Инвестиционные продукты</a:t>
            </a:r>
            <a:r>
              <a:rPr lang="en-US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 приложение «</a:t>
            </a:r>
            <a:r>
              <a:rPr lang="ru-RU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ПСБ Инвестиции</a:t>
            </a:r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chemeClr val="bg1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3" y="184051"/>
            <a:ext cx="1019738" cy="310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5786" y="1674874"/>
            <a:ext cx="1379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Оформление новых продуктов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975" y="4266419"/>
            <a:ext cx="107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Заказ карт с доставкой на 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1134" y="3414074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Смена </a:t>
            </a:r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ПИН-кода;</a:t>
            </a: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блокировка карты</a:t>
            </a:r>
            <a:endParaRPr lang="ru-RU" sz="1200" dirty="0">
              <a:solidFill>
                <a:schemeClr val="bg1"/>
              </a:solidFill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787" y="3059803"/>
            <a:ext cx="1195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Оплата по</a:t>
            </a:r>
            <a:r>
              <a:rPr lang="en-US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 QR</a:t>
            </a:r>
            <a:r>
              <a:rPr lang="ru-RU" sz="1200" dirty="0">
                <a:solidFill>
                  <a:schemeClr val="bg1"/>
                </a:solidFill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-коду и автоплатежи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19278" y="2321205"/>
            <a:ext cx="242227" cy="0"/>
          </a:xfrm>
          <a:prstGeom prst="straightConnector1">
            <a:avLst/>
          </a:prstGeom>
          <a:ln w="19050">
            <a:solidFill>
              <a:srgbClr val="EA561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20165" y="3629407"/>
            <a:ext cx="425443" cy="13325"/>
          </a:xfrm>
          <a:prstGeom prst="straightConnector1">
            <a:avLst/>
          </a:prstGeom>
          <a:ln w="19050">
            <a:solidFill>
              <a:srgbClr val="EA561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882551" y="4935761"/>
            <a:ext cx="936727" cy="0"/>
          </a:xfrm>
          <a:prstGeom prst="straightConnector1">
            <a:avLst/>
          </a:prstGeom>
          <a:ln w="19050">
            <a:solidFill>
              <a:srgbClr val="EA561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447105" y="2024247"/>
            <a:ext cx="336771" cy="0"/>
          </a:xfrm>
          <a:prstGeom prst="straightConnector1">
            <a:avLst/>
          </a:prstGeom>
          <a:ln w="19050">
            <a:solidFill>
              <a:srgbClr val="EA561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447105" y="3366846"/>
            <a:ext cx="336771" cy="0"/>
          </a:xfrm>
          <a:prstGeom prst="straightConnector1">
            <a:avLst/>
          </a:prstGeom>
          <a:ln w="19050">
            <a:solidFill>
              <a:srgbClr val="EA561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634553" y="4580550"/>
            <a:ext cx="495881" cy="0"/>
          </a:xfrm>
          <a:prstGeom prst="straightConnector1">
            <a:avLst/>
          </a:prstGeom>
          <a:ln w="19050">
            <a:solidFill>
              <a:srgbClr val="EA561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849675" y="1533328"/>
            <a:ext cx="2274413" cy="6749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marL="0" marR="0" indent="0" algn="ctr" defTabSz="6891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Зарегистрируйтесь </a:t>
            </a:r>
          </a:p>
          <a:p>
            <a:pPr marL="0" marR="0" indent="0" algn="ctr" defTabSz="6891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в личном кабинете отсканировав </a:t>
            </a:r>
            <a:r>
              <a:rPr lang="en-US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QR</a:t>
            </a:r>
            <a:r>
              <a:rPr lang="ru-RU" sz="1200" b="1" dirty="0" smtClean="0">
                <a:latin typeface="Gilroy" panose="00000500000000000000" pitchFamily="50" charset="-52"/>
                <a:ea typeface="Verdana" panose="020B0604030504040204" pitchFamily="34" charset="0"/>
                <a:cs typeface="Arial" panose="020B0604020202020204" pitchFamily="34" charset="0"/>
              </a:rPr>
              <a:t>-код</a:t>
            </a:r>
            <a:endParaRPr lang="ru-RU" sz="1200" b="1" dirty="0">
              <a:latin typeface="Gilroy" panose="00000500000000000000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92" b="91509" l="3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3" b="25655"/>
          <a:stretch/>
        </p:blipFill>
        <p:spPr>
          <a:xfrm flipH="1">
            <a:off x="8966826" y="3366846"/>
            <a:ext cx="3565087" cy="34911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34" y="4173943"/>
            <a:ext cx="1725179" cy="2544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50" y="2500521"/>
            <a:ext cx="1827105" cy="18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34724</TotalTime>
  <Words>708</Words>
  <Application>Microsoft Office PowerPoint</Application>
  <PresentationFormat>Широкоэкранный</PresentationFormat>
  <Paragraphs>152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Gilroy</vt:lpstr>
      <vt:lpstr>Gilroy ExtraBold</vt:lpstr>
      <vt:lpstr>Gilroy SemiBold</vt:lpstr>
      <vt:lpstr>Helvetica Neue</vt:lpstr>
      <vt:lpstr>Helvetica Neue Medium</vt:lpstr>
      <vt:lpstr>PFDinTextCompPro-Medium</vt:lpstr>
      <vt:lpstr>Segoe UI Historic</vt:lpstr>
      <vt:lpstr>Segoe UI Light</vt:lpstr>
      <vt:lpstr>Tahoma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больше покупок, тем выше кешбэк!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godunaa</dc:creator>
  <cp:lastModifiedBy>Diyunov Dmitriy Andreevich</cp:lastModifiedBy>
  <cp:revision>775</cp:revision>
  <cp:lastPrinted>2022-08-22T07:06:06Z</cp:lastPrinted>
  <dcterms:created xsi:type="dcterms:W3CDTF">2017-07-21T07:19:56Z</dcterms:created>
  <dcterms:modified xsi:type="dcterms:W3CDTF">2022-09-30T08:26:28Z</dcterms:modified>
</cp:coreProperties>
</file>