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31" r:id="rId2"/>
    <p:sldId id="332" r:id="rId3"/>
    <p:sldId id="333" r:id="rId4"/>
    <p:sldId id="334" r:id="rId5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52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641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FF3300"/>
    <a:srgbClr val="29B6BD"/>
    <a:srgbClr val="000000"/>
    <a:srgbClr val="105163"/>
    <a:srgbClr val="39B294"/>
    <a:srgbClr val="F3908C"/>
    <a:srgbClr val="F95D77"/>
    <a:srgbClr val="EEEEEE"/>
    <a:srgbClr val="FDF6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5" autoAdjust="0"/>
    <p:restoredTop sz="94660" autoAdjust="0"/>
  </p:normalViewPr>
  <p:slideViewPr>
    <p:cSldViewPr snapToGrid="0" showGuides="1">
      <p:cViewPr varScale="1">
        <p:scale>
          <a:sx n="156" d="100"/>
          <a:sy n="156" d="100"/>
        </p:scale>
        <p:origin x="-360" y="-90"/>
      </p:cViewPr>
      <p:guideLst>
        <p:guide orient="horz" pos="3521"/>
        <p:guide orient="horz" pos="2641"/>
        <p:guide pos="38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2" d="100"/>
        <a:sy n="15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4B8A4-21AC-4020-BA60-861D53E16876}" type="datetimeFigureOut">
              <a:rPr lang="zh-CN" altLang="en-US" smtClean="0"/>
              <a:pPr/>
              <a:t>2019/9/4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AF762-52F3-4512-B16B-1F6F197A99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641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AF762-52F3-4512-B16B-1F6F197A993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737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60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086AB1-6DBA-4E83-AD48-68D01DD6469A}" type="datetimeFigureOut">
              <a:rPr lang="zh-CN" altLang="en-US" smtClean="0"/>
              <a:pPr/>
              <a:t>2019/9/4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584CB0-D3B1-4BCE-9F98-E447F5CE9F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15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086AB1-6DBA-4E83-AD48-68D01DD6469A}" type="datetimeFigureOut">
              <a:rPr lang="zh-CN" altLang="en-US" smtClean="0"/>
              <a:pPr/>
              <a:t>2019/9/4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584CB0-D3B1-4BCE-9F98-E447F5CE9F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3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1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086AB1-6DBA-4E83-AD48-68D01DD6469A}" type="datetimeFigureOut">
              <a:rPr lang="zh-CN" altLang="en-US" smtClean="0"/>
              <a:pPr/>
              <a:t>2019/9/4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584CB0-D3B1-4BCE-9F98-E447F5CE9F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50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086AB1-6DBA-4E83-AD48-68D01DD6469A}" type="datetimeFigureOut">
              <a:rPr lang="zh-CN" altLang="en-US" smtClean="0"/>
              <a:pPr/>
              <a:t>2019/9/4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584CB0-D3B1-4BCE-9F98-E447F5CE9F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615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086AB1-6DBA-4E83-AD48-68D01DD6469A}" type="datetimeFigureOut">
              <a:rPr lang="zh-CN" altLang="en-US" smtClean="0"/>
              <a:pPr/>
              <a:t>2019/9/4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584CB0-D3B1-4BCE-9F98-E447F5CE9F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36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086AB1-6DBA-4E83-AD48-68D01DD6469A}" type="datetimeFigureOut">
              <a:rPr lang="zh-CN" altLang="en-US" smtClean="0"/>
              <a:pPr/>
              <a:t>2019/9/4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584CB0-D3B1-4BCE-9F98-E447F5CE9F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606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086AB1-6DBA-4E83-AD48-68D01DD6469A}" type="datetimeFigureOut">
              <a:rPr lang="zh-CN" altLang="en-US" smtClean="0"/>
              <a:pPr/>
              <a:t>2019/9/4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584CB0-D3B1-4BCE-9F98-E447F5CE9F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9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086AB1-6DBA-4E83-AD48-68D01DD6469A}" type="datetimeFigureOut">
              <a:rPr lang="zh-CN" altLang="en-US" smtClean="0"/>
              <a:pPr/>
              <a:t>2019/9/4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584CB0-D3B1-4BCE-9F98-E447F5CE9F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16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086AB1-6DBA-4E83-AD48-68D01DD6469A}" type="datetimeFigureOut">
              <a:rPr lang="zh-CN" altLang="en-US" smtClean="0"/>
              <a:pPr/>
              <a:t>2019/9/4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584CB0-D3B1-4BCE-9F98-E447F5CE9F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96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62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产品展示音频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1679399" y="687238"/>
            <a:ext cx="244475" cy="244475"/>
          </a:xfrm>
          <a:prstGeom prst="rect">
            <a:avLst/>
          </a:prstGeom>
        </p:spPr>
      </p:pic>
      <p:grpSp>
        <p:nvGrpSpPr>
          <p:cNvPr id="41" name="组合 1"/>
          <p:cNvGrpSpPr/>
          <p:nvPr/>
        </p:nvGrpSpPr>
        <p:grpSpPr>
          <a:xfrm>
            <a:off x="976025" y="1083600"/>
            <a:ext cx="2658750" cy="2387602"/>
            <a:chOff x="4766625" y="-1219201"/>
            <a:chExt cx="2658750" cy="2387602"/>
          </a:xfrm>
        </p:grpSpPr>
        <p:sp>
          <p:nvSpPr>
            <p:cNvPr id="50" name="任意多边形 30"/>
            <p:cNvSpPr/>
            <p:nvPr/>
          </p:nvSpPr>
          <p:spPr>
            <a:xfrm>
              <a:off x="4766625" y="-1219201"/>
              <a:ext cx="2658750" cy="2387602"/>
            </a:xfrm>
            <a:custGeom>
              <a:avLst/>
              <a:gdLst>
                <a:gd name="connsiteX0" fmla="*/ 949445 w 3191647"/>
                <a:gd name="connsiteY0" fmla="*/ 0 h 2866152"/>
                <a:gd name="connsiteX1" fmla="*/ 2234352 w 3191647"/>
                <a:gd name="connsiteY1" fmla="*/ 0 h 2866152"/>
                <a:gd name="connsiteX2" fmla="*/ 2402131 w 3191647"/>
                <a:gd name="connsiteY2" fmla="*/ 51249 h 2866152"/>
                <a:gd name="connsiteX3" fmla="*/ 2409685 w 3191647"/>
                <a:gd name="connsiteY3" fmla="*/ 57482 h 2866152"/>
                <a:gd name="connsiteX4" fmla="*/ 2430115 w 3191647"/>
                <a:gd name="connsiteY4" fmla="*/ 70005 h 2866152"/>
                <a:gd name="connsiteX5" fmla="*/ 2508940 w 3191647"/>
                <a:gd name="connsiteY5" fmla="*/ 159371 h 2866152"/>
                <a:gd name="connsiteX6" fmla="*/ 3151394 w 3191647"/>
                <a:gd name="connsiteY6" fmla="*/ 1272133 h 2866152"/>
                <a:gd name="connsiteX7" fmla="*/ 3181372 w 3191647"/>
                <a:gd name="connsiteY7" fmla="*/ 1499841 h 2866152"/>
                <a:gd name="connsiteX8" fmla="*/ 3172981 w 3191647"/>
                <a:gd name="connsiteY8" fmla="*/ 1522315 h 2866152"/>
                <a:gd name="connsiteX9" fmla="*/ 3170003 w 3191647"/>
                <a:gd name="connsiteY9" fmla="*/ 1535472 h 2866152"/>
                <a:gd name="connsiteX10" fmla="*/ 3145044 w 3191647"/>
                <a:gd name="connsiteY10" fmla="*/ 1590895 h 2866152"/>
                <a:gd name="connsiteX11" fmla="*/ 2502590 w 3191647"/>
                <a:gd name="connsiteY11" fmla="*/ 2703657 h 2866152"/>
                <a:gd name="connsiteX12" fmla="*/ 2488794 w 3191647"/>
                <a:gd name="connsiteY12" fmla="*/ 2722817 h 2866152"/>
                <a:gd name="connsiteX13" fmla="*/ 2482806 w 3191647"/>
                <a:gd name="connsiteY13" fmla="*/ 2733849 h 2866152"/>
                <a:gd name="connsiteX14" fmla="*/ 2467439 w 3191647"/>
                <a:gd name="connsiteY14" fmla="*/ 2752474 h 2866152"/>
                <a:gd name="connsiteX15" fmla="*/ 2467072 w 3191647"/>
                <a:gd name="connsiteY15" fmla="*/ 2752984 h 2866152"/>
                <a:gd name="connsiteX16" fmla="*/ 2466846 w 3191647"/>
                <a:gd name="connsiteY16" fmla="*/ 2753192 h 2866152"/>
                <a:gd name="connsiteX17" fmla="*/ 2446163 w 3191647"/>
                <a:gd name="connsiteY17" fmla="*/ 2778260 h 2866152"/>
                <a:gd name="connsiteX18" fmla="*/ 2233973 w 3191647"/>
                <a:gd name="connsiteY18" fmla="*/ 2866152 h 2866152"/>
                <a:gd name="connsiteX19" fmla="*/ 949066 w 3191647"/>
                <a:gd name="connsiteY19" fmla="*/ 2866152 h 2866152"/>
                <a:gd name="connsiteX20" fmla="*/ 700233 w 3191647"/>
                <a:gd name="connsiteY20" fmla="*/ 2733849 h 2866152"/>
                <a:gd name="connsiteX21" fmla="*/ 689623 w 3191647"/>
                <a:gd name="connsiteY21" fmla="*/ 2714300 h 2866152"/>
                <a:gd name="connsiteX22" fmla="*/ 681960 w 3191647"/>
                <a:gd name="connsiteY22" fmla="*/ 2703658 h 2866152"/>
                <a:gd name="connsiteX23" fmla="*/ 39506 w 3191647"/>
                <a:gd name="connsiteY23" fmla="*/ 1590896 h 2866152"/>
                <a:gd name="connsiteX24" fmla="*/ 1526 w 3191647"/>
                <a:gd name="connsiteY24" fmla="*/ 1477948 h 2866152"/>
                <a:gd name="connsiteX25" fmla="*/ 720 w 3191647"/>
                <a:gd name="connsiteY25" fmla="*/ 1447354 h 2866152"/>
                <a:gd name="connsiteX26" fmla="*/ 0 w 3191647"/>
                <a:gd name="connsiteY26" fmla="*/ 1443059 h 2866152"/>
                <a:gd name="connsiteX27" fmla="*/ 303 w 3191647"/>
                <a:gd name="connsiteY27" fmla="*/ 1431516 h 2866152"/>
                <a:gd name="connsiteX28" fmla="*/ 0 w 3191647"/>
                <a:gd name="connsiteY28" fmla="*/ 1419970 h 2866152"/>
                <a:gd name="connsiteX29" fmla="*/ 720 w 3191647"/>
                <a:gd name="connsiteY29" fmla="*/ 1415675 h 2866152"/>
                <a:gd name="connsiteX30" fmla="*/ 1526 w 3191647"/>
                <a:gd name="connsiteY30" fmla="*/ 1385081 h 2866152"/>
                <a:gd name="connsiteX31" fmla="*/ 39506 w 3191647"/>
                <a:gd name="connsiteY31" fmla="*/ 1272134 h 2866152"/>
                <a:gd name="connsiteX32" fmla="*/ 681960 w 3191647"/>
                <a:gd name="connsiteY32" fmla="*/ 159372 h 2866152"/>
                <a:gd name="connsiteX33" fmla="*/ 698045 w 3191647"/>
                <a:gd name="connsiteY33" fmla="*/ 137034 h 2866152"/>
                <a:gd name="connsiteX34" fmla="*/ 700612 w 3191647"/>
                <a:gd name="connsiteY34" fmla="*/ 132303 h 2866152"/>
                <a:gd name="connsiteX35" fmla="*/ 707202 w 3191647"/>
                <a:gd name="connsiteY35" fmla="*/ 124316 h 2866152"/>
                <a:gd name="connsiteX36" fmla="*/ 717478 w 3191647"/>
                <a:gd name="connsiteY36" fmla="*/ 110046 h 2866152"/>
                <a:gd name="connsiteX37" fmla="*/ 723796 w 3191647"/>
                <a:gd name="connsiteY37" fmla="*/ 104204 h 2866152"/>
                <a:gd name="connsiteX38" fmla="*/ 737255 w 3191647"/>
                <a:gd name="connsiteY38" fmla="*/ 87892 h 2866152"/>
                <a:gd name="connsiteX39" fmla="*/ 949445 w 3191647"/>
                <a:gd name="connsiteY39" fmla="*/ 0 h 28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91647" h="2866152">
                  <a:moveTo>
                    <a:pt x="949445" y="0"/>
                  </a:moveTo>
                  <a:lnTo>
                    <a:pt x="2234352" y="0"/>
                  </a:lnTo>
                  <a:cubicBezTo>
                    <a:pt x="2296501" y="0"/>
                    <a:pt x="2354237" y="18893"/>
                    <a:pt x="2402131" y="51249"/>
                  </a:cubicBezTo>
                  <a:lnTo>
                    <a:pt x="2409685" y="57482"/>
                  </a:lnTo>
                  <a:lnTo>
                    <a:pt x="2430115" y="70005"/>
                  </a:lnTo>
                  <a:cubicBezTo>
                    <a:pt x="2461216" y="93504"/>
                    <a:pt x="2488224" y="123489"/>
                    <a:pt x="2508940" y="159371"/>
                  </a:cubicBezTo>
                  <a:lnTo>
                    <a:pt x="3151394" y="1272133"/>
                  </a:lnTo>
                  <a:cubicBezTo>
                    <a:pt x="3192826" y="1343897"/>
                    <a:pt x="3201249" y="1425660"/>
                    <a:pt x="3181372" y="1499841"/>
                  </a:cubicBezTo>
                  <a:lnTo>
                    <a:pt x="3172981" y="1522315"/>
                  </a:lnTo>
                  <a:lnTo>
                    <a:pt x="3170003" y="1535472"/>
                  </a:lnTo>
                  <a:cubicBezTo>
                    <a:pt x="3163697" y="1554388"/>
                    <a:pt x="3155402" y="1572954"/>
                    <a:pt x="3145044" y="1590895"/>
                  </a:cubicBezTo>
                  <a:lnTo>
                    <a:pt x="2502590" y="2703657"/>
                  </a:lnTo>
                  <a:lnTo>
                    <a:pt x="2488794" y="2722817"/>
                  </a:lnTo>
                  <a:lnTo>
                    <a:pt x="2482806" y="2733849"/>
                  </a:lnTo>
                  <a:lnTo>
                    <a:pt x="2467439" y="2752474"/>
                  </a:lnTo>
                  <a:lnTo>
                    <a:pt x="2467072" y="2752984"/>
                  </a:lnTo>
                  <a:lnTo>
                    <a:pt x="2466846" y="2753192"/>
                  </a:lnTo>
                  <a:lnTo>
                    <a:pt x="2446163" y="2778260"/>
                  </a:lnTo>
                  <a:cubicBezTo>
                    <a:pt x="2391859" y="2832565"/>
                    <a:pt x="2316839" y="2866152"/>
                    <a:pt x="2233973" y="2866152"/>
                  </a:cubicBezTo>
                  <a:lnTo>
                    <a:pt x="949066" y="2866152"/>
                  </a:lnTo>
                  <a:cubicBezTo>
                    <a:pt x="845484" y="2866152"/>
                    <a:pt x="754160" y="2813671"/>
                    <a:pt x="700233" y="2733849"/>
                  </a:cubicBezTo>
                  <a:lnTo>
                    <a:pt x="689623" y="2714300"/>
                  </a:lnTo>
                  <a:lnTo>
                    <a:pt x="681960" y="2703658"/>
                  </a:lnTo>
                  <a:lnTo>
                    <a:pt x="39506" y="1590896"/>
                  </a:lnTo>
                  <a:cubicBezTo>
                    <a:pt x="18789" y="1555014"/>
                    <a:pt x="6326" y="1516632"/>
                    <a:pt x="1526" y="1477948"/>
                  </a:cubicBezTo>
                  <a:lnTo>
                    <a:pt x="720" y="1447354"/>
                  </a:lnTo>
                  <a:lnTo>
                    <a:pt x="0" y="1443059"/>
                  </a:lnTo>
                  <a:lnTo>
                    <a:pt x="303" y="1431516"/>
                  </a:lnTo>
                  <a:lnTo>
                    <a:pt x="0" y="1419970"/>
                  </a:lnTo>
                  <a:lnTo>
                    <a:pt x="720" y="1415675"/>
                  </a:lnTo>
                  <a:lnTo>
                    <a:pt x="1526" y="1385081"/>
                  </a:lnTo>
                  <a:cubicBezTo>
                    <a:pt x="6326" y="1346398"/>
                    <a:pt x="18789" y="1308016"/>
                    <a:pt x="39506" y="1272134"/>
                  </a:cubicBezTo>
                  <a:lnTo>
                    <a:pt x="681960" y="159372"/>
                  </a:lnTo>
                  <a:lnTo>
                    <a:pt x="698045" y="137034"/>
                  </a:lnTo>
                  <a:lnTo>
                    <a:pt x="700612" y="132303"/>
                  </a:lnTo>
                  <a:lnTo>
                    <a:pt x="707202" y="124316"/>
                  </a:lnTo>
                  <a:lnTo>
                    <a:pt x="717478" y="110046"/>
                  </a:lnTo>
                  <a:lnTo>
                    <a:pt x="723796" y="104204"/>
                  </a:lnTo>
                  <a:lnTo>
                    <a:pt x="737255" y="87892"/>
                  </a:lnTo>
                  <a:cubicBezTo>
                    <a:pt x="791559" y="33588"/>
                    <a:pt x="866580" y="0"/>
                    <a:pt x="949445" y="0"/>
                  </a:cubicBezTo>
                  <a:close/>
                </a:path>
              </a:pathLst>
            </a:custGeom>
            <a:gradFill>
              <a:gsLst>
                <a:gs pos="0">
                  <a:srgbClr val="E5E5E5"/>
                </a:gs>
                <a:gs pos="100000">
                  <a:srgbClr val="FEFEFE"/>
                </a:gs>
              </a:gsLst>
              <a:lin ang="5400000" scaled="1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0E0E0"/>
                  </a:gs>
                </a:gsLst>
                <a:lin ang="5400000" scaled="1"/>
              </a:gradFill>
            </a:ln>
            <a:effectLst>
              <a:outerShdw blurRad="571500" dist="342900" dir="22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文本框 11"/>
            <p:cNvSpPr txBox="1"/>
            <p:nvPr/>
          </p:nvSpPr>
          <p:spPr>
            <a:xfrm>
              <a:off x="5395867" y="-195084"/>
              <a:ext cx="18473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4400" dirty="0">
                <a:solidFill>
                  <a:srgbClr val="2FA598"/>
                </a:solidFill>
                <a:latin typeface="锐字云字库超粗黑体1.0" panose="02010604000000000000" pitchFamily="2" charset="-122"/>
                <a:ea typeface="锐字云字库超粗黑体1.0" panose="02010604000000000000" pitchFamily="2" charset="-122"/>
              </a:endParaRPr>
            </a:p>
          </p:txBody>
        </p:sp>
        <p:sp>
          <p:nvSpPr>
            <p:cNvPr id="55" name="文本框 29"/>
            <p:cNvSpPr txBox="1"/>
            <p:nvPr/>
          </p:nvSpPr>
          <p:spPr>
            <a:xfrm>
              <a:off x="5331206" y="-440900"/>
              <a:ext cx="152958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altLang="zh-CN" sz="4800" b="1" dirty="0" smtClean="0">
                  <a:solidFill>
                    <a:srgbClr val="FF0000"/>
                  </a:solidFill>
                  <a:latin typeface="Microsoft YaHei" panose="020B0503020204020204" pitchFamily="34" charset="-122"/>
                  <a:ea typeface="方正正纤黑简体"/>
                </a:rPr>
                <a:t>КЭП</a:t>
              </a:r>
              <a:endParaRPr lang="zh-CN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方正正纤黑简体"/>
              </a:endParaRPr>
            </a:p>
          </p:txBody>
        </p:sp>
      </p:grpSp>
      <p:sp>
        <p:nvSpPr>
          <p:cNvPr id="56" name="任意多边形 23"/>
          <p:cNvSpPr/>
          <p:nvPr/>
        </p:nvSpPr>
        <p:spPr>
          <a:xfrm>
            <a:off x="652159" y="792762"/>
            <a:ext cx="3306481" cy="2969277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noFill/>
          <a:ln w="25400">
            <a:solidFill>
              <a:srgbClr val="C00000">
                <a:alpha val="22000"/>
              </a:srgbClr>
            </a:soli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2" name="直接连接符 3"/>
          <p:cNvCxnSpPr/>
          <p:nvPr/>
        </p:nvCxnSpPr>
        <p:spPr>
          <a:xfrm>
            <a:off x="4161470" y="379221"/>
            <a:ext cx="0" cy="412205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本框 20"/>
          <p:cNvSpPr txBox="1"/>
          <p:nvPr/>
        </p:nvSpPr>
        <p:spPr>
          <a:xfrm>
            <a:off x="5150351" y="792762"/>
            <a:ext cx="2869632" cy="584775"/>
          </a:xfrm>
          <a:prstGeom prst="rect">
            <a:avLst/>
          </a:prstGeom>
          <a:noFill/>
          <a:effectLst>
            <a:outerShdw blurRad="63500" dist="38100" dir="5400000" algn="t" rotWithShape="0">
              <a:prstClr val="black">
                <a:alpha val="27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altLang="zh-CN" sz="1600" b="1" dirty="0" smtClean="0">
                <a:solidFill>
                  <a:srgbClr val="FF0000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КВАЛИФИЦИРОВАННАЯ</a:t>
            </a:r>
          </a:p>
          <a:p>
            <a:pPr algn="ctr"/>
            <a:r>
              <a:rPr lang="ru-RU" altLang="zh-CN" sz="1600" b="1" dirty="0" smtClean="0">
                <a:solidFill>
                  <a:srgbClr val="FF0000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 </a:t>
            </a:r>
            <a:r>
              <a:rPr lang="ru-RU" altLang="zh-CN" sz="1600" b="1" dirty="0">
                <a:solidFill>
                  <a:srgbClr val="FF0000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ЭЛЕКТРОННАЯ ПОДПИСЬ</a:t>
            </a:r>
            <a:endParaRPr lang="zh-CN" altLang="en-US" sz="1600" b="1" dirty="0">
              <a:solidFill>
                <a:srgbClr val="FF0000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64" name="文本框 21"/>
          <p:cNvSpPr txBox="1"/>
          <p:nvPr/>
        </p:nvSpPr>
        <p:spPr>
          <a:xfrm>
            <a:off x="4360840" y="1632632"/>
            <a:ext cx="4572000" cy="738664"/>
          </a:xfrm>
          <a:prstGeom prst="rect">
            <a:avLst/>
          </a:prstGeom>
          <a:noFill/>
          <a:effectLst>
            <a:outerShdw blurRad="63500" dist="38100" dir="5400000" algn="t" rotWithShape="0">
              <a:prstClr val="black">
                <a:alpha val="27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altLang="zh-CN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2"/>
              </a:rPr>
              <a:t>Выпускается в соответствии </a:t>
            </a:r>
            <a:r>
              <a:rPr lang="ru-RU" altLang="zh-CN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2"/>
              </a:rPr>
              <a:t>с Федеральным </a:t>
            </a:r>
            <a:r>
              <a:rPr lang="ru-RU" altLang="zh-CN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2"/>
              </a:rPr>
              <a:t>законом «Об </a:t>
            </a:r>
            <a:r>
              <a:rPr lang="ru-RU" altLang="zh-CN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2"/>
              </a:rPr>
              <a:t>электронной подписи</a:t>
            </a:r>
            <a:r>
              <a:rPr lang="ru-RU" altLang="zh-CN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2"/>
              </a:rPr>
              <a:t>» от 06.04.2011 N63-ФЗ.</a:t>
            </a:r>
            <a:endParaRPr lang="zh-CN" altLang="en-US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60840" y="2703764"/>
            <a:ext cx="4572000" cy="1169551"/>
          </a:xfrm>
          <a:prstGeom prst="rect">
            <a:avLst/>
          </a:prstGeom>
          <a:effectLst>
            <a:outerShdw blurRad="1016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2"/>
              </a:rPr>
              <a:t>Документ, подписанный с помощью сертификата КЭП, приравнивается к </a:t>
            </a:r>
            <a:r>
              <a:rPr lang="ru-RU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2"/>
              </a:rPr>
              <a:t>документу, который </a:t>
            </a:r>
            <a:r>
              <a:rPr lang="ru-RU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2"/>
              </a:rPr>
              <a:t>подписан физическим </a:t>
            </a:r>
            <a:r>
              <a:rPr lang="ru-RU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2"/>
              </a:rPr>
              <a:t>лицом или </a:t>
            </a:r>
            <a:r>
              <a:rPr lang="ru-RU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2"/>
              </a:rPr>
              <a:t>уполномоченным </a:t>
            </a:r>
            <a:r>
              <a:rPr lang="ru-RU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2"/>
              </a:rPr>
              <a:t>представителем юридического </a:t>
            </a:r>
            <a:r>
              <a:rPr lang="ru-RU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2"/>
              </a:rPr>
              <a:t>лица собственноручно.</a:t>
            </a:r>
          </a:p>
        </p:txBody>
      </p:sp>
    </p:spTree>
    <p:extLst>
      <p:ext uri="{BB962C8B-B14F-4D97-AF65-F5344CB8AC3E}">
        <p14:creationId xmlns:p14="http://schemas.microsoft.com/office/powerpoint/2010/main" val="21717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6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56" grpId="0" animBg="1"/>
      <p:bldP spid="63" grpId="0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75921" y="1558965"/>
            <a:ext cx="1836950" cy="1649612"/>
            <a:chOff x="4766625" y="-1219201"/>
            <a:chExt cx="2658750" cy="2387602"/>
          </a:xfrm>
        </p:grpSpPr>
        <p:sp>
          <p:nvSpPr>
            <p:cNvPr id="3" name="任意多边形 30"/>
            <p:cNvSpPr/>
            <p:nvPr/>
          </p:nvSpPr>
          <p:spPr>
            <a:xfrm>
              <a:off x="4766625" y="-1219201"/>
              <a:ext cx="2658750" cy="2387602"/>
            </a:xfrm>
            <a:custGeom>
              <a:avLst/>
              <a:gdLst>
                <a:gd name="connsiteX0" fmla="*/ 949445 w 3191647"/>
                <a:gd name="connsiteY0" fmla="*/ 0 h 2866152"/>
                <a:gd name="connsiteX1" fmla="*/ 2234352 w 3191647"/>
                <a:gd name="connsiteY1" fmla="*/ 0 h 2866152"/>
                <a:gd name="connsiteX2" fmla="*/ 2402131 w 3191647"/>
                <a:gd name="connsiteY2" fmla="*/ 51249 h 2866152"/>
                <a:gd name="connsiteX3" fmla="*/ 2409685 w 3191647"/>
                <a:gd name="connsiteY3" fmla="*/ 57482 h 2866152"/>
                <a:gd name="connsiteX4" fmla="*/ 2430115 w 3191647"/>
                <a:gd name="connsiteY4" fmla="*/ 70005 h 2866152"/>
                <a:gd name="connsiteX5" fmla="*/ 2508940 w 3191647"/>
                <a:gd name="connsiteY5" fmla="*/ 159371 h 2866152"/>
                <a:gd name="connsiteX6" fmla="*/ 3151394 w 3191647"/>
                <a:gd name="connsiteY6" fmla="*/ 1272133 h 2866152"/>
                <a:gd name="connsiteX7" fmla="*/ 3181372 w 3191647"/>
                <a:gd name="connsiteY7" fmla="*/ 1499841 h 2866152"/>
                <a:gd name="connsiteX8" fmla="*/ 3172981 w 3191647"/>
                <a:gd name="connsiteY8" fmla="*/ 1522315 h 2866152"/>
                <a:gd name="connsiteX9" fmla="*/ 3170003 w 3191647"/>
                <a:gd name="connsiteY9" fmla="*/ 1535472 h 2866152"/>
                <a:gd name="connsiteX10" fmla="*/ 3145044 w 3191647"/>
                <a:gd name="connsiteY10" fmla="*/ 1590895 h 2866152"/>
                <a:gd name="connsiteX11" fmla="*/ 2502590 w 3191647"/>
                <a:gd name="connsiteY11" fmla="*/ 2703657 h 2866152"/>
                <a:gd name="connsiteX12" fmla="*/ 2488794 w 3191647"/>
                <a:gd name="connsiteY12" fmla="*/ 2722817 h 2866152"/>
                <a:gd name="connsiteX13" fmla="*/ 2482806 w 3191647"/>
                <a:gd name="connsiteY13" fmla="*/ 2733849 h 2866152"/>
                <a:gd name="connsiteX14" fmla="*/ 2467439 w 3191647"/>
                <a:gd name="connsiteY14" fmla="*/ 2752474 h 2866152"/>
                <a:gd name="connsiteX15" fmla="*/ 2467072 w 3191647"/>
                <a:gd name="connsiteY15" fmla="*/ 2752984 h 2866152"/>
                <a:gd name="connsiteX16" fmla="*/ 2466846 w 3191647"/>
                <a:gd name="connsiteY16" fmla="*/ 2753192 h 2866152"/>
                <a:gd name="connsiteX17" fmla="*/ 2446163 w 3191647"/>
                <a:gd name="connsiteY17" fmla="*/ 2778260 h 2866152"/>
                <a:gd name="connsiteX18" fmla="*/ 2233973 w 3191647"/>
                <a:gd name="connsiteY18" fmla="*/ 2866152 h 2866152"/>
                <a:gd name="connsiteX19" fmla="*/ 949066 w 3191647"/>
                <a:gd name="connsiteY19" fmla="*/ 2866152 h 2866152"/>
                <a:gd name="connsiteX20" fmla="*/ 700233 w 3191647"/>
                <a:gd name="connsiteY20" fmla="*/ 2733849 h 2866152"/>
                <a:gd name="connsiteX21" fmla="*/ 689623 w 3191647"/>
                <a:gd name="connsiteY21" fmla="*/ 2714300 h 2866152"/>
                <a:gd name="connsiteX22" fmla="*/ 681960 w 3191647"/>
                <a:gd name="connsiteY22" fmla="*/ 2703658 h 2866152"/>
                <a:gd name="connsiteX23" fmla="*/ 39506 w 3191647"/>
                <a:gd name="connsiteY23" fmla="*/ 1590896 h 2866152"/>
                <a:gd name="connsiteX24" fmla="*/ 1526 w 3191647"/>
                <a:gd name="connsiteY24" fmla="*/ 1477948 h 2866152"/>
                <a:gd name="connsiteX25" fmla="*/ 720 w 3191647"/>
                <a:gd name="connsiteY25" fmla="*/ 1447354 h 2866152"/>
                <a:gd name="connsiteX26" fmla="*/ 0 w 3191647"/>
                <a:gd name="connsiteY26" fmla="*/ 1443059 h 2866152"/>
                <a:gd name="connsiteX27" fmla="*/ 303 w 3191647"/>
                <a:gd name="connsiteY27" fmla="*/ 1431516 h 2866152"/>
                <a:gd name="connsiteX28" fmla="*/ 0 w 3191647"/>
                <a:gd name="connsiteY28" fmla="*/ 1419970 h 2866152"/>
                <a:gd name="connsiteX29" fmla="*/ 720 w 3191647"/>
                <a:gd name="connsiteY29" fmla="*/ 1415675 h 2866152"/>
                <a:gd name="connsiteX30" fmla="*/ 1526 w 3191647"/>
                <a:gd name="connsiteY30" fmla="*/ 1385081 h 2866152"/>
                <a:gd name="connsiteX31" fmla="*/ 39506 w 3191647"/>
                <a:gd name="connsiteY31" fmla="*/ 1272134 h 2866152"/>
                <a:gd name="connsiteX32" fmla="*/ 681960 w 3191647"/>
                <a:gd name="connsiteY32" fmla="*/ 159372 h 2866152"/>
                <a:gd name="connsiteX33" fmla="*/ 698045 w 3191647"/>
                <a:gd name="connsiteY33" fmla="*/ 137034 h 2866152"/>
                <a:gd name="connsiteX34" fmla="*/ 700612 w 3191647"/>
                <a:gd name="connsiteY34" fmla="*/ 132303 h 2866152"/>
                <a:gd name="connsiteX35" fmla="*/ 707202 w 3191647"/>
                <a:gd name="connsiteY35" fmla="*/ 124316 h 2866152"/>
                <a:gd name="connsiteX36" fmla="*/ 717478 w 3191647"/>
                <a:gd name="connsiteY36" fmla="*/ 110046 h 2866152"/>
                <a:gd name="connsiteX37" fmla="*/ 723796 w 3191647"/>
                <a:gd name="connsiteY37" fmla="*/ 104204 h 2866152"/>
                <a:gd name="connsiteX38" fmla="*/ 737255 w 3191647"/>
                <a:gd name="connsiteY38" fmla="*/ 87892 h 2866152"/>
                <a:gd name="connsiteX39" fmla="*/ 949445 w 3191647"/>
                <a:gd name="connsiteY39" fmla="*/ 0 h 28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91647" h="2866152">
                  <a:moveTo>
                    <a:pt x="949445" y="0"/>
                  </a:moveTo>
                  <a:lnTo>
                    <a:pt x="2234352" y="0"/>
                  </a:lnTo>
                  <a:cubicBezTo>
                    <a:pt x="2296501" y="0"/>
                    <a:pt x="2354237" y="18893"/>
                    <a:pt x="2402131" y="51249"/>
                  </a:cubicBezTo>
                  <a:lnTo>
                    <a:pt x="2409685" y="57482"/>
                  </a:lnTo>
                  <a:lnTo>
                    <a:pt x="2430115" y="70005"/>
                  </a:lnTo>
                  <a:cubicBezTo>
                    <a:pt x="2461216" y="93504"/>
                    <a:pt x="2488224" y="123489"/>
                    <a:pt x="2508940" y="159371"/>
                  </a:cubicBezTo>
                  <a:lnTo>
                    <a:pt x="3151394" y="1272133"/>
                  </a:lnTo>
                  <a:cubicBezTo>
                    <a:pt x="3192826" y="1343897"/>
                    <a:pt x="3201249" y="1425660"/>
                    <a:pt x="3181372" y="1499841"/>
                  </a:cubicBezTo>
                  <a:lnTo>
                    <a:pt x="3172981" y="1522315"/>
                  </a:lnTo>
                  <a:lnTo>
                    <a:pt x="3170003" y="1535472"/>
                  </a:lnTo>
                  <a:cubicBezTo>
                    <a:pt x="3163697" y="1554388"/>
                    <a:pt x="3155402" y="1572954"/>
                    <a:pt x="3145044" y="1590895"/>
                  </a:cubicBezTo>
                  <a:lnTo>
                    <a:pt x="2502590" y="2703657"/>
                  </a:lnTo>
                  <a:lnTo>
                    <a:pt x="2488794" y="2722817"/>
                  </a:lnTo>
                  <a:lnTo>
                    <a:pt x="2482806" y="2733849"/>
                  </a:lnTo>
                  <a:lnTo>
                    <a:pt x="2467439" y="2752474"/>
                  </a:lnTo>
                  <a:lnTo>
                    <a:pt x="2467072" y="2752984"/>
                  </a:lnTo>
                  <a:lnTo>
                    <a:pt x="2466846" y="2753192"/>
                  </a:lnTo>
                  <a:lnTo>
                    <a:pt x="2446163" y="2778260"/>
                  </a:lnTo>
                  <a:cubicBezTo>
                    <a:pt x="2391859" y="2832565"/>
                    <a:pt x="2316839" y="2866152"/>
                    <a:pt x="2233973" y="2866152"/>
                  </a:cubicBezTo>
                  <a:lnTo>
                    <a:pt x="949066" y="2866152"/>
                  </a:lnTo>
                  <a:cubicBezTo>
                    <a:pt x="845484" y="2866152"/>
                    <a:pt x="754160" y="2813671"/>
                    <a:pt x="700233" y="2733849"/>
                  </a:cubicBezTo>
                  <a:lnTo>
                    <a:pt x="689623" y="2714300"/>
                  </a:lnTo>
                  <a:lnTo>
                    <a:pt x="681960" y="2703658"/>
                  </a:lnTo>
                  <a:lnTo>
                    <a:pt x="39506" y="1590896"/>
                  </a:lnTo>
                  <a:cubicBezTo>
                    <a:pt x="18789" y="1555014"/>
                    <a:pt x="6326" y="1516632"/>
                    <a:pt x="1526" y="1477948"/>
                  </a:cubicBezTo>
                  <a:lnTo>
                    <a:pt x="720" y="1447354"/>
                  </a:lnTo>
                  <a:lnTo>
                    <a:pt x="0" y="1443059"/>
                  </a:lnTo>
                  <a:lnTo>
                    <a:pt x="303" y="1431516"/>
                  </a:lnTo>
                  <a:lnTo>
                    <a:pt x="0" y="1419970"/>
                  </a:lnTo>
                  <a:lnTo>
                    <a:pt x="720" y="1415675"/>
                  </a:lnTo>
                  <a:lnTo>
                    <a:pt x="1526" y="1385081"/>
                  </a:lnTo>
                  <a:cubicBezTo>
                    <a:pt x="6326" y="1346398"/>
                    <a:pt x="18789" y="1308016"/>
                    <a:pt x="39506" y="1272134"/>
                  </a:cubicBezTo>
                  <a:lnTo>
                    <a:pt x="681960" y="159372"/>
                  </a:lnTo>
                  <a:lnTo>
                    <a:pt x="698045" y="137034"/>
                  </a:lnTo>
                  <a:lnTo>
                    <a:pt x="700612" y="132303"/>
                  </a:lnTo>
                  <a:lnTo>
                    <a:pt x="707202" y="124316"/>
                  </a:lnTo>
                  <a:lnTo>
                    <a:pt x="717478" y="110046"/>
                  </a:lnTo>
                  <a:lnTo>
                    <a:pt x="723796" y="104204"/>
                  </a:lnTo>
                  <a:lnTo>
                    <a:pt x="737255" y="87892"/>
                  </a:lnTo>
                  <a:cubicBezTo>
                    <a:pt x="791559" y="33588"/>
                    <a:pt x="866580" y="0"/>
                    <a:pt x="949445" y="0"/>
                  </a:cubicBezTo>
                  <a:close/>
                </a:path>
              </a:pathLst>
            </a:custGeom>
            <a:gradFill>
              <a:gsLst>
                <a:gs pos="0">
                  <a:srgbClr val="E5E5E5"/>
                </a:gs>
                <a:gs pos="100000">
                  <a:srgbClr val="FEFEFE"/>
                </a:gs>
              </a:gsLst>
              <a:lin ang="5400000" scaled="1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0E0E0"/>
                  </a:gs>
                </a:gsLst>
                <a:lin ang="5400000" scaled="1"/>
              </a:gradFill>
            </a:ln>
            <a:effectLst>
              <a:outerShdw blurRad="571500" dist="342900" dir="22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4" name="文本框 11"/>
            <p:cNvSpPr txBox="1"/>
            <p:nvPr/>
          </p:nvSpPr>
          <p:spPr>
            <a:xfrm>
              <a:off x="5395867" y="-195084"/>
              <a:ext cx="267374" cy="11136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4400" dirty="0">
                <a:solidFill>
                  <a:srgbClr val="C00000"/>
                </a:solidFill>
                <a:latin typeface="锐字云字库超粗黑体1.0" panose="02010604000000000000" pitchFamily="2" charset="-122"/>
                <a:ea typeface="锐字云字库超粗黑体1.0" panose="02010604000000000000" pitchFamily="2" charset="-122"/>
              </a:endParaRPr>
            </a:p>
          </p:txBody>
        </p:sp>
      </p:grpSp>
      <p:sp>
        <p:nvSpPr>
          <p:cNvPr id="6" name="任意多边形 23"/>
          <p:cNvSpPr/>
          <p:nvPr/>
        </p:nvSpPr>
        <p:spPr>
          <a:xfrm>
            <a:off x="652160" y="1358024"/>
            <a:ext cx="2284472" cy="2051495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noFill/>
          <a:ln w="25400">
            <a:solidFill>
              <a:srgbClr val="C00000">
                <a:alpha val="22000"/>
              </a:srgbClr>
            </a:soli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29"/>
          <p:cNvSpPr txBox="1"/>
          <p:nvPr/>
        </p:nvSpPr>
        <p:spPr>
          <a:xfrm>
            <a:off x="817209" y="1965083"/>
            <a:ext cx="1954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zh-CN" sz="18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方正正纤黑简体"/>
              </a:rPr>
              <a:t>Где </a:t>
            </a:r>
          </a:p>
          <a:p>
            <a:pPr algn="ctr"/>
            <a:r>
              <a:rPr lang="ru-RU" altLang="zh-CN" sz="18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方正正纤黑简体"/>
              </a:rPr>
              <a:t>использовать?</a:t>
            </a:r>
            <a:endParaRPr lang="zh-CN" altLang="en-US" sz="1800" b="1" dirty="0">
              <a:solidFill>
                <a:srgbClr val="C00000"/>
              </a:solidFill>
              <a:latin typeface="Microsoft YaHei" panose="020B0503020204020204" pitchFamily="34" charset="-122"/>
              <a:ea typeface="方正正纤黑简体"/>
            </a:endParaRPr>
          </a:p>
        </p:txBody>
      </p:sp>
      <p:grpSp>
        <p:nvGrpSpPr>
          <p:cNvPr id="8" name="组合 31"/>
          <p:cNvGrpSpPr/>
          <p:nvPr/>
        </p:nvGrpSpPr>
        <p:grpSpPr>
          <a:xfrm>
            <a:off x="3980780" y="515620"/>
            <a:ext cx="4076343" cy="492548"/>
            <a:chOff x="4384599" y="1561976"/>
            <a:chExt cx="3575645" cy="432048"/>
          </a:xfrm>
        </p:grpSpPr>
        <p:sp>
          <p:nvSpPr>
            <p:cNvPr id="9" name="圆角矩形 32"/>
            <p:cNvSpPr/>
            <p:nvPr/>
          </p:nvSpPr>
          <p:spPr>
            <a:xfrm>
              <a:off x="4384599" y="1561976"/>
              <a:ext cx="3575645" cy="432048"/>
            </a:xfrm>
            <a:prstGeom prst="roundRect">
              <a:avLst/>
            </a:prstGeom>
            <a:solidFill>
              <a:srgbClr val="C00000"/>
            </a:solidFill>
            <a:ln w="12700">
              <a:noFill/>
            </a:ln>
            <a:effectLst>
              <a:innerShdw blurRad="63500" dist="25400" dir="156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10" name="圆角矩形 33"/>
            <p:cNvSpPr/>
            <p:nvPr/>
          </p:nvSpPr>
          <p:spPr>
            <a:xfrm>
              <a:off x="5223940" y="1610214"/>
              <a:ext cx="2664296" cy="335572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sp>
        <p:nvSpPr>
          <p:cNvPr id="11" name="圆角矩形 34"/>
          <p:cNvSpPr/>
          <p:nvPr/>
        </p:nvSpPr>
        <p:spPr>
          <a:xfrm>
            <a:off x="4053805" y="558784"/>
            <a:ext cx="775018" cy="382562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0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lang="zh-CN" altLang="en-US" sz="20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3061" y="515620"/>
            <a:ext cx="32193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На государственных </a:t>
            </a:r>
            <a:r>
              <a:rPr lang="ru-RU" sz="1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электронных порталах</a:t>
            </a:r>
          </a:p>
        </p:txBody>
      </p:sp>
      <p:grpSp>
        <p:nvGrpSpPr>
          <p:cNvPr id="17" name="组合 31"/>
          <p:cNvGrpSpPr/>
          <p:nvPr/>
        </p:nvGrpSpPr>
        <p:grpSpPr>
          <a:xfrm>
            <a:off x="3980780" y="1226637"/>
            <a:ext cx="4076343" cy="492548"/>
            <a:chOff x="4384599" y="1561976"/>
            <a:chExt cx="3575645" cy="432048"/>
          </a:xfrm>
        </p:grpSpPr>
        <p:sp>
          <p:nvSpPr>
            <p:cNvPr id="18" name="圆角矩形 32"/>
            <p:cNvSpPr/>
            <p:nvPr/>
          </p:nvSpPr>
          <p:spPr>
            <a:xfrm>
              <a:off x="4384599" y="1561976"/>
              <a:ext cx="3575645" cy="432048"/>
            </a:xfrm>
            <a:prstGeom prst="roundRect">
              <a:avLst/>
            </a:prstGeom>
            <a:solidFill>
              <a:srgbClr val="C00000"/>
            </a:solidFill>
            <a:ln w="12700">
              <a:noFill/>
            </a:ln>
            <a:effectLst>
              <a:innerShdw blurRad="63500" dist="25400" dir="156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19" name="圆角矩形 33"/>
            <p:cNvSpPr/>
            <p:nvPr/>
          </p:nvSpPr>
          <p:spPr>
            <a:xfrm>
              <a:off x="5223940" y="1610214"/>
              <a:ext cx="2664296" cy="335572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sp>
        <p:nvSpPr>
          <p:cNvPr id="20" name="圆角矩形 34"/>
          <p:cNvSpPr/>
          <p:nvPr/>
        </p:nvSpPr>
        <p:spPr>
          <a:xfrm>
            <a:off x="4053805" y="1269801"/>
            <a:ext cx="775018" cy="382562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zh-CN" sz="20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endParaRPr lang="zh-CN" altLang="en-US" sz="20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37654" y="1226637"/>
            <a:ext cx="32193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Для </a:t>
            </a:r>
            <a:r>
              <a:rPr lang="ru-RU" sz="1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участия в торгах </a:t>
            </a:r>
            <a:r>
              <a:rPr lang="ru-RU" sz="1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на федеральных </a:t>
            </a:r>
            <a:r>
              <a:rPr lang="ru-RU" sz="1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площадках</a:t>
            </a:r>
          </a:p>
        </p:txBody>
      </p:sp>
      <p:sp>
        <p:nvSpPr>
          <p:cNvPr id="23" name="任意多边形 9"/>
          <p:cNvSpPr/>
          <p:nvPr/>
        </p:nvSpPr>
        <p:spPr>
          <a:xfrm>
            <a:off x="4511772" y="2182056"/>
            <a:ext cx="1052950" cy="945567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>
            <a:solidFill>
              <a:schemeClr val="accent5">
                <a:lumMod val="75000"/>
              </a:schemeClr>
            </a:soli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12"/>
          <p:cNvSpPr/>
          <p:nvPr/>
        </p:nvSpPr>
        <p:spPr>
          <a:xfrm>
            <a:off x="5436488" y="1825377"/>
            <a:ext cx="737988" cy="662725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>
            <a:solidFill>
              <a:srgbClr val="C00000"/>
            </a:soli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15"/>
          <p:cNvSpPr/>
          <p:nvPr/>
        </p:nvSpPr>
        <p:spPr>
          <a:xfrm>
            <a:off x="6732667" y="3218245"/>
            <a:ext cx="880497" cy="790700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>
            <a:solidFill>
              <a:schemeClr val="accent5">
                <a:lumMod val="50000"/>
              </a:schemeClr>
            </a:soli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 14"/>
          <p:cNvSpPr/>
          <p:nvPr/>
        </p:nvSpPr>
        <p:spPr>
          <a:xfrm>
            <a:off x="5372261" y="2654839"/>
            <a:ext cx="1360406" cy="1221668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>
            <a:solidFill>
              <a:schemeClr val="accent6">
                <a:lumMod val="50000"/>
              </a:schemeClr>
            </a:soli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 10"/>
          <p:cNvSpPr/>
          <p:nvPr/>
        </p:nvSpPr>
        <p:spPr>
          <a:xfrm>
            <a:off x="3742578" y="2727244"/>
            <a:ext cx="891696" cy="800758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>
            <a:solidFill>
              <a:schemeClr val="accent5">
                <a:lumMod val="75000"/>
              </a:schemeClr>
            </a:soli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任意多边形 11"/>
          <p:cNvSpPr/>
          <p:nvPr/>
        </p:nvSpPr>
        <p:spPr>
          <a:xfrm>
            <a:off x="3850979" y="1825377"/>
            <a:ext cx="783295" cy="703412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任意多边形 10"/>
          <p:cNvSpPr/>
          <p:nvPr/>
        </p:nvSpPr>
        <p:spPr>
          <a:xfrm>
            <a:off x="6395873" y="1915088"/>
            <a:ext cx="1043823" cy="937371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566" y="2056555"/>
            <a:ext cx="654436" cy="654436"/>
          </a:xfrm>
          <a:prstGeom prst="rect">
            <a:avLst/>
          </a:prstGeom>
        </p:spPr>
      </p:pic>
      <p:sp>
        <p:nvSpPr>
          <p:cNvPr id="53" name="任意多边形 9"/>
          <p:cNvSpPr/>
          <p:nvPr/>
        </p:nvSpPr>
        <p:spPr>
          <a:xfrm>
            <a:off x="7360974" y="2383772"/>
            <a:ext cx="1109854" cy="996667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>
            <a:solidFill>
              <a:srgbClr val="00B0F0"/>
            </a:soli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31"/>
          <p:cNvGrpSpPr/>
          <p:nvPr/>
        </p:nvGrpSpPr>
        <p:grpSpPr>
          <a:xfrm>
            <a:off x="3980780" y="4151545"/>
            <a:ext cx="4076343" cy="492548"/>
            <a:chOff x="4384599" y="1561976"/>
            <a:chExt cx="3575645" cy="432048"/>
          </a:xfrm>
        </p:grpSpPr>
        <p:sp>
          <p:nvSpPr>
            <p:cNvPr id="56" name="圆角矩形 32"/>
            <p:cNvSpPr/>
            <p:nvPr/>
          </p:nvSpPr>
          <p:spPr>
            <a:xfrm>
              <a:off x="4384599" y="1561976"/>
              <a:ext cx="3575645" cy="432048"/>
            </a:xfrm>
            <a:prstGeom prst="roundRect">
              <a:avLst/>
            </a:prstGeom>
            <a:solidFill>
              <a:srgbClr val="C00000"/>
            </a:solidFill>
            <a:ln w="12700">
              <a:noFill/>
            </a:ln>
            <a:effectLst>
              <a:innerShdw blurRad="63500" dist="25400" dir="156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57" name="圆角矩形 33"/>
            <p:cNvSpPr/>
            <p:nvPr/>
          </p:nvSpPr>
          <p:spPr>
            <a:xfrm>
              <a:off x="5223940" y="1610214"/>
              <a:ext cx="2664296" cy="335572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sp>
        <p:nvSpPr>
          <p:cNvPr id="58" name="圆角矩形 34"/>
          <p:cNvSpPr/>
          <p:nvPr/>
        </p:nvSpPr>
        <p:spPr>
          <a:xfrm>
            <a:off x="4053805" y="4194709"/>
            <a:ext cx="775018" cy="382562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zh-CN" sz="20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endParaRPr lang="zh-CN" altLang="en-US" sz="20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937654" y="4151545"/>
            <a:ext cx="32193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Для </a:t>
            </a:r>
            <a:r>
              <a:rPr lang="ru-RU" sz="1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регистрации на П</a:t>
            </a:r>
            <a:r>
              <a:rPr lang="ru-RU" sz="1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ортале </a:t>
            </a:r>
            <a:r>
              <a:rPr lang="ru-RU" sz="1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поставщиков </a:t>
            </a:r>
            <a:r>
              <a:rPr lang="ru-RU" sz="1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города Москвы</a:t>
            </a:r>
            <a:endParaRPr lang="ru-RU" sz="13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47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6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 p14:presetBounceEnd="6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3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150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nodeType="withEffect" p14:presetBounceEnd="6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6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1" grpId="0" animBg="1"/>
          <p:bldP spid="11" grpId="1" animBg="1"/>
          <p:bldP spid="20" grpId="0" animBg="1"/>
          <p:bldP spid="20" grpId="1" animBg="1"/>
          <p:bldP spid="58" grpId="0" animBg="1"/>
          <p:bldP spid="5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3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150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1" grpId="0" animBg="1"/>
          <p:bldP spid="11" grpId="1" animBg="1"/>
          <p:bldP spid="20" grpId="0" animBg="1"/>
          <p:bldP spid="20" grpId="1" animBg="1"/>
          <p:bldP spid="58" grpId="0" animBg="1"/>
          <p:bldP spid="58" grpId="1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own Arrow Callout 55"/>
          <p:cNvSpPr/>
          <p:nvPr/>
        </p:nvSpPr>
        <p:spPr>
          <a:xfrm>
            <a:off x="6436050" y="239147"/>
            <a:ext cx="2549878" cy="3920549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chemeClr val="bg1">
              <a:lumMod val="6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Down Arrow Callout 55"/>
          <p:cNvSpPr/>
          <p:nvPr/>
        </p:nvSpPr>
        <p:spPr>
          <a:xfrm>
            <a:off x="2924908" y="239148"/>
            <a:ext cx="2922029" cy="4263002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chemeClr val="bg1">
              <a:lumMod val="6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Down Arrow Callout 55"/>
          <p:cNvSpPr/>
          <p:nvPr/>
        </p:nvSpPr>
        <p:spPr>
          <a:xfrm>
            <a:off x="147999" y="239148"/>
            <a:ext cx="2549878" cy="3920549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chemeClr val="bg1">
              <a:lumMod val="6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own Arrow Callout 55"/>
          <p:cNvSpPr/>
          <p:nvPr/>
        </p:nvSpPr>
        <p:spPr>
          <a:xfrm>
            <a:off x="247429" y="347462"/>
            <a:ext cx="2318464" cy="3703925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rgbClr val="C00000"/>
          </a:solidFill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own Arrow Callout 55"/>
          <p:cNvSpPr/>
          <p:nvPr/>
        </p:nvSpPr>
        <p:spPr>
          <a:xfrm>
            <a:off x="3030415" y="347463"/>
            <a:ext cx="2700815" cy="936214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rgbClr val="00B0F0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Down Arrow Callout 55"/>
          <p:cNvSpPr/>
          <p:nvPr/>
        </p:nvSpPr>
        <p:spPr>
          <a:xfrm>
            <a:off x="6551757" y="347461"/>
            <a:ext cx="2318464" cy="3703925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chemeClr val="accent2">
              <a:lumMod val="75000"/>
              <a:lumOff val="2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105"/>
          <p:cNvSpPr>
            <a:spLocks noEditPoints="1"/>
          </p:cNvSpPr>
          <p:nvPr/>
        </p:nvSpPr>
        <p:spPr bwMode="auto">
          <a:xfrm>
            <a:off x="1190020" y="413893"/>
            <a:ext cx="433281" cy="427002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1" name="Straight Connector 43"/>
          <p:cNvCxnSpPr/>
          <p:nvPr/>
        </p:nvCxnSpPr>
        <p:spPr>
          <a:xfrm>
            <a:off x="23444" y="4645786"/>
            <a:ext cx="9097108" cy="0"/>
          </a:xfrm>
          <a:prstGeom prst="line">
            <a:avLst/>
          </a:prstGeom>
          <a:ln w="19050">
            <a:solidFill>
              <a:srgbClr val="C00000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8"/>
          <p:cNvCxnSpPr/>
          <p:nvPr/>
        </p:nvCxnSpPr>
        <p:spPr>
          <a:xfrm>
            <a:off x="1406659" y="3845169"/>
            <a:ext cx="0" cy="800617"/>
          </a:xfrm>
          <a:prstGeom prst="line">
            <a:avLst/>
          </a:prstGeom>
          <a:ln w="19050" cap="rnd">
            <a:solidFill>
              <a:srgbClr val="C00000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8"/>
          <p:cNvCxnSpPr/>
          <p:nvPr/>
        </p:nvCxnSpPr>
        <p:spPr>
          <a:xfrm>
            <a:off x="7710988" y="3927231"/>
            <a:ext cx="0" cy="718555"/>
          </a:xfrm>
          <a:prstGeom prst="line">
            <a:avLst/>
          </a:prstGeom>
          <a:ln w="19050" cap="rnd">
            <a:solidFill>
              <a:schemeClr val="accent3">
                <a:lumMod val="75000"/>
                <a:lumOff val="2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38"/>
          <p:cNvCxnSpPr/>
          <p:nvPr/>
        </p:nvCxnSpPr>
        <p:spPr>
          <a:xfrm>
            <a:off x="4383374" y="4273879"/>
            <a:ext cx="8410" cy="371907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6862" y="840895"/>
            <a:ext cx="21277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Условия бесплатного получения КЭП</a:t>
            </a:r>
            <a:endParaRPr lang="ru-RU" sz="13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5230" y="1374369"/>
            <a:ext cx="224937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chemeClr val="bg1"/>
                </a:solidFill>
              </a:rPr>
              <a:t>быть субъектом малого или среднего </a:t>
            </a:r>
            <a:r>
              <a:rPr lang="ru-RU" sz="1300" b="1" dirty="0" smtClean="0">
                <a:solidFill>
                  <a:schemeClr val="bg1"/>
                </a:solidFill>
              </a:rPr>
              <a:t>предпринимательства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chemeClr val="bg1"/>
                </a:solidFill>
              </a:rPr>
              <a:t>для ИП - постоянная регистрация в г. Краснодаре или Краснодарском </a:t>
            </a:r>
            <a:r>
              <a:rPr lang="ru-RU" sz="1300" b="1" dirty="0" smtClean="0">
                <a:solidFill>
                  <a:schemeClr val="bg1"/>
                </a:solidFill>
              </a:rPr>
              <a:t>крае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chemeClr val="bg1"/>
                </a:solidFill>
              </a:rPr>
              <a:t>для ООО - юридический адрес в г. Краснодаре или Краснодарском крае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30415" y="919862"/>
            <a:ext cx="2700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Необходимые </a:t>
            </a:r>
            <a:r>
              <a:rPr lang="ru-RU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документы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155" y="387280"/>
            <a:ext cx="422842" cy="42284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770076" y="919862"/>
            <a:ext cx="1875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Сроки получения услуг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94582" y="1534136"/>
            <a:ext cx="24266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получение </a:t>
            </a:r>
            <a:r>
              <a:rPr lang="ru-RU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КЭП (при предоставлении полного комплекта документов) – </a:t>
            </a:r>
            <a:r>
              <a:rPr lang="ru-RU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от о </a:t>
            </a:r>
            <a:r>
              <a:rPr lang="ru-RU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до </a:t>
            </a:r>
            <a:r>
              <a:rPr lang="ru-RU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2-х </a:t>
            </a:r>
            <a:r>
              <a:rPr lang="ru-RU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дней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регистрация </a:t>
            </a:r>
            <a:r>
              <a:rPr lang="ru-RU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на </a:t>
            </a:r>
            <a:r>
              <a:rPr lang="ru-RU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федеральных площадках – </a:t>
            </a:r>
            <a:r>
              <a:rPr lang="ru-RU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до 3 дней</a:t>
            </a:r>
          </a:p>
        </p:txBody>
      </p:sp>
      <p:sp>
        <p:nvSpPr>
          <p:cNvPr id="34" name="KSO_Shape"/>
          <p:cNvSpPr/>
          <p:nvPr/>
        </p:nvSpPr>
        <p:spPr>
          <a:xfrm>
            <a:off x="7539070" y="477479"/>
            <a:ext cx="337703" cy="336140"/>
          </a:xfrm>
          <a:custGeom>
            <a:avLst/>
            <a:gdLst>
              <a:gd name="connsiteX0" fmla="*/ 320662 w 792088"/>
              <a:gd name="connsiteY0" fmla="*/ 99114 h 792088"/>
              <a:gd name="connsiteX1" fmla="*/ 320662 w 792088"/>
              <a:gd name="connsiteY1" fmla="*/ 475062 h 792088"/>
              <a:gd name="connsiteX2" fmla="*/ 696610 w 792088"/>
              <a:gd name="connsiteY2" fmla="*/ 475062 h 792088"/>
              <a:gd name="connsiteX3" fmla="*/ 696610 w 792088"/>
              <a:gd name="connsiteY3" fmla="*/ 434076 h 792088"/>
              <a:gd name="connsiteX4" fmla="*/ 361648 w 792088"/>
              <a:gd name="connsiteY4" fmla="*/ 434076 h 792088"/>
              <a:gd name="connsiteX5" fmla="*/ 361648 w 792088"/>
              <a:gd name="connsiteY5" fmla="*/ 99114 h 792088"/>
              <a:gd name="connsiteX6" fmla="*/ 396044 w 792088"/>
              <a:gd name="connsiteY6" fmla="*/ 0 h 792088"/>
              <a:gd name="connsiteX7" fmla="*/ 792088 w 792088"/>
              <a:gd name="connsiteY7" fmla="*/ 396044 h 792088"/>
              <a:gd name="connsiteX8" fmla="*/ 396044 w 792088"/>
              <a:gd name="connsiteY8" fmla="*/ 792088 h 792088"/>
              <a:gd name="connsiteX9" fmla="*/ 0 w 792088"/>
              <a:gd name="connsiteY9" fmla="*/ 396044 h 792088"/>
              <a:gd name="connsiteX10" fmla="*/ 396044 w 792088"/>
              <a:gd name="connsiteY10" fmla="*/ 0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2088" h="792088">
                <a:moveTo>
                  <a:pt x="320662" y="99114"/>
                </a:moveTo>
                <a:lnTo>
                  <a:pt x="320662" y="475062"/>
                </a:lnTo>
                <a:lnTo>
                  <a:pt x="696610" y="475062"/>
                </a:lnTo>
                <a:lnTo>
                  <a:pt x="696610" y="434076"/>
                </a:lnTo>
                <a:lnTo>
                  <a:pt x="361648" y="434076"/>
                </a:lnTo>
                <a:lnTo>
                  <a:pt x="361648" y="99114"/>
                </a:lnTo>
                <a:close/>
                <a:moveTo>
                  <a:pt x="396044" y="0"/>
                </a:moveTo>
                <a:cubicBezTo>
                  <a:pt x="614773" y="0"/>
                  <a:pt x="792088" y="177315"/>
                  <a:pt x="792088" y="396044"/>
                </a:cubicBezTo>
                <a:cubicBezTo>
                  <a:pt x="792088" y="614773"/>
                  <a:pt x="614773" y="792088"/>
                  <a:pt x="396044" y="792088"/>
                </a:cubicBezTo>
                <a:cubicBezTo>
                  <a:pt x="177315" y="792088"/>
                  <a:pt x="0" y="614773"/>
                  <a:pt x="0" y="396044"/>
                </a:cubicBezTo>
                <a:cubicBezTo>
                  <a:pt x="0" y="177315"/>
                  <a:pt x="177315" y="0"/>
                  <a:pt x="396044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en-US" sz="1400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1" name="Down Arrow Callout 55"/>
          <p:cNvSpPr/>
          <p:nvPr/>
        </p:nvSpPr>
        <p:spPr>
          <a:xfrm>
            <a:off x="3030415" y="1310404"/>
            <a:ext cx="2700814" cy="1106200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rgbClr val="00B0F0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65130" y="1359894"/>
            <a:ext cx="2631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Для </a:t>
            </a:r>
            <a:r>
              <a:rPr lang="ru-RU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выпуска </a:t>
            </a:r>
            <a:r>
              <a:rPr lang="ru-RU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КЭП</a:t>
            </a:r>
            <a:r>
              <a:rPr lang="en-US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endParaRPr lang="ru-RU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ru-RU" sz="105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 Паспорт</a:t>
            </a:r>
            <a:endParaRPr lang="ru-RU" sz="105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ru-RU" sz="105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 СНИЛС</a:t>
            </a:r>
            <a:endParaRPr lang="ru-RU" sz="105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ru-RU" sz="105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3. Заявление </a:t>
            </a:r>
            <a:r>
              <a:rPr lang="ru-RU" sz="105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по форме Удостоверяющего Центра</a:t>
            </a:r>
          </a:p>
        </p:txBody>
      </p:sp>
      <p:sp>
        <p:nvSpPr>
          <p:cNvPr id="22" name="Down Arrow Callout 55"/>
          <p:cNvSpPr/>
          <p:nvPr/>
        </p:nvSpPr>
        <p:spPr>
          <a:xfrm>
            <a:off x="3030415" y="2424658"/>
            <a:ext cx="2705196" cy="1106200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rgbClr val="00B0F0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30414" y="2369189"/>
            <a:ext cx="270081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Для аккредитации юр. лица</a:t>
            </a:r>
            <a:r>
              <a:rPr lang="en-US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endParaRPr lang="ru-RU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ru-RU" sz="105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 Скан </a:t>
            </a:r>
            <a:r>
              <a:rPr lang="ru-RU" sz="105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паспорта руководителя организации </a:t>
            </a:r>
            <a:endParaRPr lang="ru-RU" sz="1050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ru-RU" sz="105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ru-RU" sz="105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. Решение об одобрении крупной сделки </a:t>
            </a:r>
            <a:endParaRPr lang="ru-RU" sz="1050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ru-RU" sz="105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ru-RU" sz="105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. Скан устава полностью</a:t>
            </a:r>
            <a:endParaRPr lang="ru-RU" sz="1050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5" name="Down Arrow Callout 55"/>
          <p:cNvSpPr/>
          <p:nvPr/>
        </p:nvSpPr>
        <p:spPr>
          <a:xfrm>
            <a:off x="3035517" y="3539586"/>
            <a:ext cx="2700814" cy="806195"/>
          </a:xfrm>
          <a:prstGeom prst="downArrowCallout">
            <a:avLst>
              <a:gd name="adj1" fmla="val 13396"/>
              <a:gd name="adj2" fmla="val 6698"/>
              <a:gd name="adj3" fmla="val 4369"/>
              <a:gd name="adj4" fmla="val 97480"/>
            </a:avLst>
          </a:prstGeom>
          <a:solidFill>
            <a:srgbClr val="00B0F0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Прямоугольный треугольник 7"/>
          <p:cNvSpPr/>
          <p:nvPr/>
        </p:nvSpPr>
        <p:spPr>
          <a:xfrm rot="18929321">
            <a:off x="4292643" y="4181818"/>
            <a:ext cx="198282" cy="184121"/>
          </a:xfrm>
          <a:prstGeom prst="rtTriangle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3035518" y="3525834"/>
            <a:ext cx="2695712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Индивидуального предпринимателя</a:t>
            </a:r>
            <a:r>
              <a:rPr lang="en-US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endParaRPr lang="ru-RU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ru-RU" sz="105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ru-RU" sz="105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. Скан паспорта (все страницы)</a:t>
            </a:r>
          </a:p>
        </p:txBody>
      </p:sp>
    </p:spTree>
    <p:extLst>
      <p:ext uri="{BB962C8B-B14F-4D97-AF65-F5344CB8AC3E}">
        <p14:creationId xmlns:p14="http://schemas.microsoft.com/office/powerpoint/2010/main" val="169705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26" grpId="0" animBg="1"/>
      <p:bldP spid="2" grpId="0" animBg="1"/>
      <p:bldP spid="3" grpId="0" animBg="1"/>
      <p:bldP spid="4" grpId="0" animBg="1"/>
      <p:bldP spid="6" grpId="0" animBg="1"/>
      <p:bldP spid="21" grpId="0" animBg="1"/>
      <p:bldP spid="22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8"/>
          <p:cNvSpPr txBox="1"/>
          <p:nvPr/>
        </p:nvSpPr>
        <p:spPr>
          <a:xfrm>
            <a:off x="2535936" y="680481"/>
            <a:ext cx="376732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400" b="1" spc="400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Black" panose="020B0A02040204020203" pitchFamily="34" charset="0"/>
              </a:rPr>
              <a:t>Удостоверяющий центр ООО «</a:t>
            </a:r>
            <a:r>
              <a:rPr lang="ru-RU" altLang="zh-CN" sz="2400" b="1" spc="400" dirty="0" err="1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Black" panose="020B0A02040204020203" pitchFamily="34" charset="0"/>
              </a:rPr>
              <a:t>Айти</a:t>
            </a:r>
            <a:r>
              <a:rPr lang="ru-RU" altLang="zh-CN" sz="2400" b="1" spc="400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Black" panose="020B0A02040204020203" pitchFamily="34" charset="0"/>
              </a:rPr>
              <a:t> мониторинг» Юлия </a:t>
            </a:r>
            <a:r>
              <a:rPr lang="ru-RU" altLang="zh-CN" sz="2400" b="1" spc="4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Black" panose="020B0A02040204020203" pitchFamily="34" charset="0"/>
              </a:rPr>
              <a:t>Попова</a:t>
            </a:r>
          </a:p>
          <a:p>
            <a:pPr algn="ctr"/>
            <a:r>
              <a:rPr lang="ru-RU" altLang="zh-CN" sz="2400" b="1" spc="400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Black" panose="020B0A02040204020203" pitchFamily="34" charset="0"/>
              </a:rPr>
              <a:t>руководитель проектов</a:t>
            </a:r>
          </a:p>
          <a:p>
            <a:pPr algn="ctr"/>
            <a:r>
              <a:rPr lang="ru-RU" altLang="zh-CN" sz="1600" b="1" spc="400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Black" panose="020B0A02040204020203" pitchFamily="34" charset="0"/>
              </a:rPr>
              <a:t>8-918-935-96-81</a:t>
            </a:r>
          </a:p>
          <a:p>
            <a:pPr algn="ctr"/>
            <a:r>
              <a:rPr lang="ru-RU" altLang="zh-CN" sz="1600" b="1" spc="400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Black" panose="020B0A02040204020203" pitchFamily="34" charset="0"/>
              </a:rPr>
              <a:t>8-800-700-01-31 доб. 699</a:t>
            </a:r>
          </a:p>
          <a:p>
            <a:pPr algn="ctr"/>
            <a:r>
              <a:rPr lang="ru-RU" altLang="zh-CN" sz="1600" b="1" spc="400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Black" panose="020B0A02040204020203" pitchFamily="34" charset="0"/>
              </a:rPr>
              <a:t>y.popova@itmonitoring.pro</a:t>
            </a:r>
            <a:endParaRPr lang="zh-CN" altLang="en-US" sz="1600" b="1" spc="400" dirty="0">
              <a:latin typeface="Microsoft YaHei" panose="020B0503020204020204" pitchFamily="34" charset="-122"/>
              <a:ea typeface="Microsoft YaHei" panose="020B0503020204020204" pitchFamily="34" charset="-122"/>
              <a:cs typeface="Segoe UI Black" panose="020B0A02040204020203" pitchFamily="34" charset="0"/>
            </a:endParaRPr>
          </a:p>
        </p:txBody>
      </p:sp>
      <p:sp>
        <p:nvSpPr>
          <p:cNvPr id="5" name="L 形 13"/>
          <p:cNvSpPr/>
          <p:nvPr/>
        </p:nvSpPr>
        <p:spPr>
          <a:xfrm flipV="1">
            <a:off x="2149184" y="427814"/>
            <a:ext cx="600051" cy="597360"/>
          </a:xfrm>
          <a:custGeom>
            <a:avLst/>
            <a:gdLst>
              <a:gd name="connsiteX0" fmla="*/ 0 w 2819400"/>
              <a:gd name="connsiteY0" fmla="*/ 0 h 2819400"/>
              <a:gd name="connsiteX1" fmla="*/ 1409700 w 2819400"/>
              <a:gd name="connsiteY1" fmla="*/ 0 h 2819400"/>
              <a:gd name="connsiteX2" fmla="*/ 1409700 w 2819400"/>
              <a:gd name="connsiteY2" fmla="*/ 1409700 h 2819400"/>
              <a:gd name="connsiteX3" fmla="*/ 2819400 w 2819400"/>
              <a:gd name="connsiteY3" fmla="*/ 1409700 h 2819400"/>
              <a:gd name="connsiteX4" fmla="*/ 2819400 w 2819400"/>
              <a:gd name="connsiteY4" fmla="*/ 2819400 h 2819400"/>
              <a:gd name="connsiteX5" fmla="*/ 0 w 2819400"/>
              <a:gd name="connsiteY5" fmla="*/ 2819400 h 2819400"/>
              <a:gd name="connsiteX6" fmla="*/ 0 w 2819400"/>
              <a:gd name="connsiteY6" fmla="*/ 0 h 2819400"/>
              <a:gd name="connsiteX0" fmla="*/ 0 w 2819400"/>
              <a:gd name="connsiteY0" fmla="*/ 0 h 2819400"/>
              <a:gd name="connsiteX1" fmla="*/ 723900 w 2819400"/>
              <a:gd name="connsiteY1" fmla="*/ 12700 h 2819400"/>
              <a:gd name="connsiteX2" fmla="*/ 1409700 w 2819400"/>
              <a:gd name="connsiteY2" fmla="*/ 1409700 h 2819400"/>
              <a:gd name="connsiteX3" fmla="*/ 2819400 w 2819400"/>
              <a:gd name="connsiteY3" fmla="*/ 1409700 h 2819400"/>
              <a:gd name="connsiteX4" fmla="*/ 2819400 w 2819400"/>
              <a:gd name="connsiteY4" fmla="*/ 2819400 h 2819400"/>
              <a:gd name="connsiteX5" fmla="*/ 0 w 2819400"/>
              <a:gd name="connsiteY5" fmla="*/ 2819400 h 2819400"/>
              <a:gd name="connsiteX6" fmla="*/ 0 w 2819400"/>
              <a:gd name="connsiteY6" fmla="*/ 0 h 2819400"/>
              <a:gd name="connsiteX0" fmla="*/ 0 w 2819400"/>
              <a:gd name="connsiteY0" fmla="*/ 0 h 2819400"/>
              <a:gd name="connsiteX1" fmla="*/ 723900 w 2819400"/>
              <a:gd name="connsiteY1" fmla="*/ 12700 h 2819400"/>
              <a:gd name="connsiteX2" fmla="*/ 723900 w 2819400"/>
              <a:gd name="connsiteY2" fmla="*/ 2146300 h 2819400"/>
              <a:gd name="connsiteX3" fmla="*/ 2819400 w 2819400"/>
              <a:gd name="connsiteY3" fmla="*/ 1409700 h 2819400"/>
              <a:gd name="connsiteX4" fmla="*/ 2819400 w 2819400"/>
              <a:gd name="connsiteY4" fmla="*/ 2819400 h 2819400"/>
              <a:gd name="connsiteX5" fmla="*/ 0 w 2819400"/>
              <a:gd name="connsiteY5" fmla="*/ 2819400 h 2819400"/>
              <a:gd name="connsiteX6" fmla="*/ 0 w 2819400"/>
              <a:gd name="connsiteY6" fmla="*/ 0 h 2819400"/>
              <a:gd name="connsiteX0" fmla="*/ 0 w 2832100"/>
              <a:gd name="connsiteY0" fmla="*/ 0 h 2819400"/>
              <a:gd name="connsiteX1" fmla="*/ 723900 w 2832100"/>
              <a:gd name="connsiteY1" fmla="*/ 12700 h 2819400"/>
              <a:gd name="connsiteX2" fmla="*/ 723900 w 2832100"/>
              <a:gd name="connsiteY2" fmla="*/ 2146300 h 2819400"/>
              <a:gd name="connsiteX3" fmla="*/ 2832100 w 2832100"/>
              <a:gd name="connsiteY3" fmla="*/ 2146300 h 2819400"/>
              <a:gd name="connsiteX4" fmla="*/ 2819400 w 2832100"/>
              <a:gd name="connsiteY4" fmla="*/ 2819400 h 2819400"/>
              <a:gd name="connsiteX5" fmla="*/ 0 w 2832100"/>
              <a:gd name="connsiteY5" fmla="*/ 2819400 h 2819400"/>
              <a:gd name="connsiteX6" fmla="*/ 0 w 2832100"/>
              <a:gd name="connsiteY6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2100" h="2819400">
                <a:moveTo>
                  <a:pt x="0" y="0"/>
                </a:moveTo>
                <a:lnTo>
                  <a:pt x="723900" y="12700"/>
                </a:lnTo>
                <a:lnTo>
                  <a:pt x="723900" y="2146300"/>
                </a:lnTo>
                <a:lnTo>
                  <a:pt x="2832100" y="2146300"/>
                </a:lnTo>
                <a:lnTo>
                  <a:pt x="2819400" y="2819400"/>
                </a:lnTo>
                <a:lnTo>
                  <a:pt x="0" y="28194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6" name="L 形 13"/>
          <p:cNvSpPr/>
          <p:nvPr/>
        </p:nvSpPr>
        <p:spPr>
          <a:xfrm flipH="1">
            <a:off x="6092787" y="4126401"/>
            <a:ext cx="600051" cy="597360"/>
          </a:xfrm>
          <a:custGeom>
            <a:avLst/>
            <a:gdLst>
              <a:gd name="connsiteX0" fmla="*/ 0 w 2819400"/>
              <a:gd name="connsiteY0" fmla="*/ 0 h 2819400"/>
              <a:gd name="connsiteX1" fmla="*/ 1409700 w 2819400"/>
              <a:gd name="connsiteY1" fmla="*/ 0 h 2819400"/>
              <a:gd name="connsiteX2" fmla="*/ 1409700 w 2819400"/>
              <a:gd name="connsiteY2" fmla="*/ 1409700 h 2819400"/>
              <a:gd name="connsiteX3" fmla="*/ 2819400 w 2819400"/>
              <a:gd name="connsiteY3" fmla="*/ 1409700 h 2819400"/>
              <a:gd name="connsiteX4" fmla="*/ 2819400 w 2819400"/>
              <a:gd name="connsiteY4" fmla="*/ 2819400 h 2819400"/>
              <a:gd name="connsiteX5" fmla="*/ 0 w 2819400"/>
              <a:gd name="connsiteY5" fmla="*/ 2819400 h 2819400"/>
              <a:gd name="connsiteX6" fmla="*/ 0 w 2819400"/>
              <a:gd name="connsiteY6" fmla="*/ 0 h 2819400"/>
              <a:gd name="connsiteX0" fmla="*/ 0 w 2819400"/>
              <a:gd name="connsiteY0" fmla="*/ 0 h 2819400"/>
              <a:gd name="connsiteX1" fmla="*/ 723900 w 2819400"/>
              <a:gd name="connsiteY1" fmla="*/ 12700 h 2819400"/>
              <a:gd name="connsiteX2" fmla="*/ 1409700 w 2819400"/>
              <a:gd name="connsiteY2" fmla="*/ 1409700 h 2819400"/>
              <a:gd name="connsiteX3" fmla="*/ 2819400 w 2819400"/>
              <a:gd name="connsiteY3" fmla="*/ 1409700 h 2819400"/>
              <a:gd name="connsiteX4" fmla="*/ 2819400 w 2819400"/>
              <a:gd name="connsiteY4" fmla="*/ 2819400 h 2819400"/>
              <a:gd name="connsiteX5" fmla="*/ 0 w 2819400"/>
              <a:gd name="connsiteY5" fmla="*/ 2819400 h 2819400"/>
              <a:gd name="connsiteX6" fmla="*/ 0 w 2819400"/>
              <a:gd name="connsiteY6" fmla="*/ 0 h 2819400"/>
              <a:gd name="connsiteX0" fmla="*/ 0 w 2819400"/>
              <a:gd name="connsiteY0" fmla="*/ 0 h 2819400"/>
              <a:gd name="connsiteX1" fmla="*/ 723900 w 2819400"/>
              <a:gd name="connsiteY1" fmla="*/ 12700 h 2819400"/>
              <a:gd name="connsiteX2" fmla="*/ 723900 w 2819400"/>
              <a:gd name="connsiteY2" fmla="*/ 2146300 h 2819400"/>
              <a:gd name="connsiteX3" fmla="*/ 2819400 w 2819400"/>
              <a:gd name="connsiteY3" fmla="*/ 1409700 h 2819400"/>
              <a:gd name="connsiteX4" fmla="*/ 2819400 w 2819400"/>
              <a:gd name="connsiteY4" fmla="*/ 2819400 h 2819400"/>
              <a:gd name="connsiteX5" fmla="*/ 0 w 2819400"/>
              <a:gd name="connsiteY5" fmla="*/ 2819400 h 2819400"/>
              <a:gd name="connsiteX6" fmla="*/ 0 w 2819400"/>
              <a:gd name="connsiteY6" fmla="*/ 0 h 2819400"/>
              <a:gd name="connsiteX0" fmla="*/ 0 w 2832100"/>
              <a:gd name="connsiteY0" fmla="*/ 0 h 2819400"/>
              <a:gd name="connsiteX1" fmla="*/ 723900 w 2832100"/>
              <a:gd name="connsiteY1" fmla="*/ 12700 h 2819400"/>
              <a:gd name="connsiteX2" fmla="*/ 723900 w 2832100"/>
              <a:gd name="connsiteY2" fmla="*/ 2146300 h 2819400"/>
              <a:gd name="connsiteX3" fmla="*/ 2832100 w 2832100"/>
              <a:gd name="connsiteY3" fmla="*/ 2146300 h 2819400"/>
              <a:gd name="connsiteX4" fmla="*/ 2819400 w 2832100"/>
              <a:gd name="connsiteY4" fmla="*/ 2819400 h 2819400"/>
              <a:gd name="connsiteX5" fmla="*/ 0 w 2832100"/>
              <a:gd name="connsiteY5" fmla="*/ 2819400 h 2819400"/>
              <a:gd name="connsiteX6" fmla="*/ 0 w 2832100"/>
              <a:gd name="connsiteY6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2100" h="2819400">
                <a:moveTo>
                  <a:pt x="0" y="0"/>
                </a:moveTo>
                <a:lnTo>
                  <a:pt x="723900" y="12700"/>
                </a:lnTo>
                <a:lnTo>
                  <a:pt x="723900" y="2146300"/>
                </a:lnTo>
                <a:lnTo>
                  <a:pt x="2832100" y="2146300"/>
                </a:lnTo>
                <a:lnTo>
                  <a:pt x="2819400" y="2819400"/>
                </a:lnTo>
                <a:lnTo>
                  <a:pt x="0" y="28194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7" name="L 形 13"/>
          <p:cNvSpPr/>
          <p:nvPr/>
        </p:nvSpPr>
        <p:spPr>
          <a:xfrm>
            <a:off x="2281492" y="4126401"/>
            <a:ext cx="600051" cy="597360"/>
          </a:xfrm>
          <a:custGeom>
            <a:avLst/>
            <a:gdLst>
              <a:gd name="connsiteX0" fmla="*/ 0 w 2819400"/>
              <a:gd name="connsiteY0" fmla="*/ 0 h 2819400"/>
              <a:gd name="connsiteX1" fmla="*/ 1409700 w 2819400"/>
              <a:gd name="connsiteY1" fmla="*/ 0 h 2819400"/>
              <a:gd name="connsiteX2" fmla="*/ 1409700 w 2819400"/>
              <a:gd name="connsiteY2" fmla="*/ 1409700 h 2819400"/>
              <a:gd name="connsiteX3" fmla="*/ 2819400 w 2819400"/>
              <a:gd name="connsiteY3" fmla="*/ 1409700 h 2819400"/>
              <a:gd name="connsiteX4" fmla="*/ 2819400 w 2819400"/>
              <a:gd name="connsiteY4" fmla="*/ 2819400 h 2819400"/>
              <a:gd name="connsiteX5" fmla="*/ 0 w 2819400"/>
              <a:gd name="connsiteY5" fmla="*/ 2819400 h 2819400"/>
              <a:gd name="connsiteX6" fmla="*/ 0 w 2819400"/>
              <a:gd name="connsiteY6" fmla="*/ 0 h 2819400"/>
              <a:gd name="connsiteX0" fmla="*/ 0 w 2819400"/>
              <a:gd name="connsiteY0" fmla="*/ 0 h 2819400"/>
              <a:gd name="connsiteX1" fmla="*/ 723900 w 2819400"/>
              <a:gd name="connsiteY1" fmla="*/ 12700 h 2819400"/>
              <a:gd name="connsiteX2" fmla="*/ 1409700 w 2819400"/>
              <a:gd name="connsiteY2" fmla="*/ 1409700 h 2819400"/>
              <a:gd name="connsiteX3" fmla="*/ 2819400 w 2819400"/>
              <a:gd name="connsiteY3" fmla="*/ 1409700 h 2819400"/>
              <a:gd name="connsiteX4" fmla="*/ 2819400 w 2819400"/>
              <a:gd name="connsiteY4" fmla="*/ 2819400 h 2819400"/>
              <a:gd name="connsiteX5" fmla="*/ 0 w 2819400"/>
              <a:gd name="connsiteY5" fmla="*/ 2819400 h 2819400"/>
              <a:gd name="connsiteX6" fmla="*/ 0 w 2819400"/>
              <a:gd name="connsiteY6" fmla="*/ 0 h 2819400"/>
              <a:gd name="connsiteX0" fmla="*/ 0 w 2819400"/>
              <a:gd name="connsiteY0" fmla="*/ 0 h 2819400"/>
              <a:gd name="connsiteX1" fmla="*/ 723900 w 2819400"/>
              <a:gd name="connsiteY1" fmla="*/ 12700 h 2819400"/>
              <a:gd name="connsiteX2" fmla="*/ 723900 w 2819400"/>
              <a:gd name="connsiteY2" fmla="*/ 2146300 h 2819400"/>
              <a:gd name="connsiteX3" fmla="*/ 2819400 w 2819400"/>
              <a:gd name="connsiteY3" fmla="*/ 1409700 h 2819400"/>
              <a:gd name="connsiteX4" fmla="*/ 2819400 w 2819400"/>
              <a:gd name="connsiteY4" fmla="*/ 2819400 h 2819400"/>
              <a:gd name="connsiteX5" fmla="*/ 0 w 2819400"/>
              <a:gd name="connsiteY5" fmla="*/ 2819400 h 2819400"/>
              <a:gd name="connsiteX6" fmla="*/ 0 w 2819400"/>
              <a:gd name="connsiteY6" fmla="*/ 0 h 2819400"/>
              <a:gd name="connsiteX0" fmla="*/ 0 w 2832100"/>
              <a:gd name="connsiteY0" fmla="*/ 0 h 2819400"/>
              <a:gd name="connsiteX1" fmla="*/ 723900 w 2832100"/>
              <a:gd name="connsiteY1" fmla="*/ 12700 h 2819400"/>
              <a:gd name="connsiteX2" fmla="*/ 723900 w 2832100"/>
              <a:gd name="connsiteY2" fmla="*/ 2146300 h 2819400"/>
              <a:gd name="connsiteX3" fmla="*/ 2832100 w 2832100"/>
              <a:gd name="connsiteY3" fmla="*/ 2146300 h 2819400"/>
              <a:gd name="connsiteX4" fmla="*/ 2819400 w 2832100"/>
              <a:gd name="connsiteY4" fmla="*/ 2819400 h 2819400"/>
              <a:gd name="connsiteX5" fmla="*/ 0 w 2832100"/>
              <a:gd name="connsiteY5" fmla="*/ 2819400 h 2819400"/>
              <a:gd name="connsiteX6" fmla="*/ 0 w 2832100"/>
              <a:gd name="connsiteY6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2100" h="2819400">
                <a:moveTo>
                  <a:pt x="0" y="0"/>
                </a:moveTo>
                <a:lnTo>
                  <a:pt x="723900" y="12700"/>
                </a:lnTo>
                <a:lnTo>
                  <a:pt x="723900" y="2146300"/>
                </a:lnTo>
                <a:lnTo>
                  <a:pt x="2832100" y="2146300"/>
                </a:lnTo>
                <a:lnTo>
                  <a:pt x="2819400" y="2819400"/>
                </a:lnTo>
                <a:lnTo>
                  <a:pt x="0" y="28194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8" name="L 形 13"/>
          <p:cNvSpPr/>
          <p:nvPr/>
        </p:nvSpPr>
        <p:spPr>
          <a:xfrm flipH="1" flipV="1">
            <a:off x="6092788" y="427814"/>
            <a:ext cx="600051" cy="597360"/>
          </a:xfrm>
          <a:custGeom>
            <a:avLst/>
            <a:gdLst>
              <a:gd name="connsiteX0" fmla="*/ 0 w 2819400"/>
              <a:gd name="connsiteY0" fmla="*/ 0 h 2819400"/>
              <a:gd name="connsiteX1" fmla="*/ 1409700 w 2819400"/>
              <a:gd name="connsiteY1" fmla="*/ 0 h 2819400"/>
              <a:gd name="connsiteX2" fmla="*/ 1409700 w 2819400"/>
              <a:gd name="connsiteY2" fmla="*/ 1409700 h 2819400"/>
              <a:gd name="connsiteX3" fmla="*/ 2819400 w 2819400"/>
              <a:gd name="connsiteY3" fmla="*/ 1409700 h 2819400"/>
              <a:gd name="connsiteX4" fmla="*/ 2819400 w 2819400"/>
              <a:gd name="connsiteY4" fmla="*/ 2819400 h 2819400"/>
              <a:gd name="connsiteX5" fmla="*/ 0 w 2819400"/>
              <a:gd name="connsiteY5" fmla="*/ 2819400 h 2819400"/>
              <a:gd name="connsiteX6" fmla="*/ 0 w 2819400"/>
              <a:gd name="connsiteY6" fmla="*/ 0 h 2819400"/>
              <a:gd name="connsiteX0" fmla="*/ 0 w 2819400"/>
              <a:gd name="connsiteY0" fmla="*/ 0 h 2819400"/>
              <a:gd name="connsiteX1" fmla="*/ 723900 w 2819400"/>
              <a:gd name="connsiteY1" fmla="*/ 12700 h 2819400"/>
              <a:gd name="connsiteX2" fmla="*/ 1409700 w 2819400"/>
              <a:gd name="connsiteY2" fmla="*/ 1409700 h 2819400"/>
              <a:gd name="connsiteX3" fmla="*/ 2819400 w 2819400"/>
              <a:gd name="connsiteY3" fmla="*/ 1409700 h 2819400"/>
              <a:gd name="connsiteX4" fmla="*/ 2819400 w 2819400"/>
              <a:gd name="connsiteY4" fmla="*/ 2819400 h 2819400"/>
              <a:gd name="connsiteX5" fmla="*/ 0 w 2819400"/>
              <a:gd name="connsiteY5" fmla="*/ 2819400 h 2819400"/>
              <a:gd name="connsiteX6" fmla="*/ 0 w 2819400"/>
              <a:gd name="connsiteY6" fmla="*/ 0 h 2819400"/>
              <a:gd name="connsiteX0" fmla="*/ 0 w 2819400"/>
              <a:gd name="connsiteY0" fmla="*/ 0 h 2819400"/>
              <a:gd name="connsiteX1" fmla="*/ 723900 w 2819400"/>
              <a:gd name="connsiteY1" fmla="*/ 12700 h 2819400"/>
              <a:gd name="connsiteX2" fmla="*/ 723900 w 2819400"/>
              <a:gd name="connsiteY2" fmla="*/ 2146300 h 2819400"/>
              <a:gd name="connsiteX3" fmla="*/ 2819400 w 2819400"/>
              <a:gd name="connsiteY3" fmla="*/ 1409700 h 2819400"/>
              <a:gd name="connsiteX4" fmla="*/ 2819400 w 2819400"/>
              <a:gd name="connsiteY4" fmla="*/ 2819400 h 2819400"/>
              <a:gd name="connsiteX5" fmla="*/ 0 w 2819400"/>
              <a:gd name="connsiteY5" fmla="*/ 2819400 h 2819400"/>
              <a:gd name="connsiteX6" fmla="*/ 0 w 2819400"/>
              <a:gd name="connsiteY6" fmla="*/ 0 h 2819400"/>
              <a:gd name="connsiteX0" fmla="*/ 0 w 2832100"/>
              <a:gd name="connsiteY0" fmla="*/ 0 h 2819400"/>
              <a:gd name="connsiteX1" fmla="*/ 723900 w 2832100"/>
              <a:gd name="connsiteY1" fmla="*/ 12700 h 2819400"/>
              <a:gd name="connsiteX2" fmla="*/ 723900 w 2832100"/>
              <a:gd name="connsiteY2" fmla="*/ 2146300 h 2819400"/>
              <a:gd name="connsiteX3" fmla="*/ 2832100 w 2832100"/>
              <a:gd name="connsiteY3" fmla="*/ 2146300 h 2819400"/>
              <a:gd name="connsiteX4" fmla="*/ 2819400 w 2832100"/>
              <a:gd name="connsiteY4" fmla="*/ 2819400 h 2819400"/>
              <a:gd name="connsiteX5" fmla="*/ 0 w 2832100"/>
              <a:gd name="connsiteY5" fmla="*/ 2819400 h 2819400"/>
              <a:gd name="connsiteX6" fmla="*/ 0 w 2832100"/>
              <a:gd name="connsiteY6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2100" h="2819400">
                <a:moveTo>
                  <a:pt x="0" y="0"/>
                </a:moveTo>
                <a:lnTo>
                  <a:pt x="723900" y="12700"/>
                </a:lnTo>
                <a:lnTo>
                  <a:pt x="723900" y="2146300"/>
                </a:lnTo>
                <a:lnTo>
                  <a:pt x="2832100" y="2146300"/>
                </a:lnTo>
                <a:lnTo>
                  <a:pt x="2819400" y="2819400"/>
                </a:lnTo>
                <a:lnTo>
                  <a:pt x="0" y="28194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C00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81543" y="2178600"/>
            <a:ext cx="279009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61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theme/theme1.xml><?xml version="1.0" encoding="utf-8"?>
<a:theme xmlns:a="http://schemas.openxmlformats.org/drawingml/2006/main" name="Office 主题">
  <a:themeElements>
    <a:clrScheme name="自定义 3366">
      <a:dk1>
        <a:srgbClr val="080808"/>
      </a:dk1>
      <a:lt1>
        <a:sysClr val="window" lastClr="FFFFFF"/>
      </a:lt1>
      <a:dk2>
        <a:srgbClr val="BD0000"/>
      </a:dk2>
      <a:lt2>
        <a:srgbClr val="9E0000"/>
      </a:lt2>
      <a:accent1>
        <a:srgbClr val="080808"/>
      </a:accent1>
      <a:accent2>
        <a:srgbClr val="080808"/>
      </a:accent2>
      <a:accent3>
        <a:srgbClr val="080808"/>
      </a:accent3>
      <a:accent4>
        <a:srgbClr val="080808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bg1"/>
            </a:gs>
            <a:gs pos="100000">
              <a:srgbClr val="DDDEDD"/>
            </a:gs>
          </a:gsLst>
          <a:lin ang="6000000" scaled="0"/>
          <a:tileRect/>
        </a:gradFill>
        <a:ln w="28575">
          <a:solidFill>
            <a:schemeClr val="bg1"/>
          </a:solidFill>
        </a:ln>
        <a:effectLst>
          <a:outerShdw blurRad="279400" dist="254000" dir="8100000" algn="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199</Words>
  <Application>Microsoft Office PowerPoint</Application>
  <PresentationFormat>Экран (16:9)</PresentationFormat>
  <Paragraphs>37</Paragraphs>
  <Slides>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主题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Кузьмина Татьяна Александровна</cp:lastModifiedBy>
  <cp:revision>399</cp:revision>
  <dcterms:created xsi:type="dcterms:W3CDTF">2014-07-15T12:53:52Z</dcterms:created>
  <dcterms:modified xsi:type="dcterms:W3CDTF">2019-09-04T12:53:33Z</dcterms:modified>
</cp:coreProperties>
</file>