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9" r:id="rId5"/>
    <p:sldId id="315" r:id="rId6"/>
    <p:sldId id="316" r:id="rId7"/>
    <p:sldId id="310" r:id="rId8"/>
    <p:sldId id="321" r:id="rId9"/>
    <p:sldId id="309" r:id="rId10"/>
  </p:sldIdLst>
  <p:sldSz cx="10331450" cy="6048375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05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лышева" initials="Л.А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76B8"/>
    <a:srgbClr val="6BC3DB"/>
    <a:srgbClr val="EAA56C"/>
    <a:srgbClr val="FFFFFF"/>
    <a:srgbClr val="CC4744"/>
    <a:srgbClr val="DB7D7B"/>
    <a:srgbClr val="AE97C9"/>
    <a:srgbClr val="AECD71"/>
    <a:srgbClr val="2660E2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69" autoAdjust="0"/>
    <p:restoredTop sz="96366" autoAdjust="0"/>
  </p:normalViewPr>
  <p:slideViewPr>
    <p:cSldViewPr snapToGrid="0">
      <p:cViewPr varScale="1">
        <p:scale>
          <a:sx n="83" d="100"/>
          <a:sy n="83" d="100"/>
        </p:scale>
        <p:origin x="-720" y="-90"/>
      </p:cViewPr>
      <p:guideLst>
        <p:guide orient="horz" pos="190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CD48F36-68AC-4C9B-8312-617CA99AD185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374725-0E99-4719-AF74-2C933F7B2F6B}" type="parTrans" cxnId="{0F3527F9-1E5A-4C44-AB1E-5734DE9AD2AE}">
      <dgm:prSet/>
      <dgm:spPr/>
      <dgm:t>
        <a:bodyPr/>
        <a:lstStyle/>
        <a:p>
          <a:endParaRPr lang="ru-RU" sz="2000"/>
        </a:p>
      </dgm:t>
    </dgm:pt>
    <dgm:pt modelId="{9FA0783F-F332-446D-AB0D-ACC73ACF6A89}" type="sibTrans" cxnId="{0F3527F9-1E5A-4C44-AB1E-5734DE9AD2AE}">
      <dgm:prSet/>
      <dgm:spPr/>
      <dgm:t>
        <a:bodyPr/>
        <a:lstStyle/>
        <a:p>
          <a:endParaRPr lang="ru-RU" sz="2000"/>
        </a:p>
      </dgm:t>
    </dgm:pt>
    <dgm:pt modelId="{6651BFAE-FBC2-4BFC-9C03-B73248B42D91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8852820-DB3F-4FCC-8E90-162DC7C897D7}" type="parTrans" cxnId="{6C7D6FD1-155E-455F-8B10-CDDBF9CC40F1}">
      <dgm:prSet/>
      <dgm:spPr/>
      <dgm:t>
        <a:bodyPr/>
        <a:lstStyle/>
        <a:p>
          <a:endParaRPr lang="ru-RU" sz="2000"/>
        </a:p>
      </dgm:t>
    </dgm:pt>
    <dgm:pt modelId="{DE772797-F03A-4A87-AC5D-4D72A9247074}" type="sibTrans" cxnId="{6C7D6FD1-155E-455F-8B10-CDDBF9CC40F1}">
      <dgm:prSet/>
      <dgm:spPr/>
      <dgm:t>
        <a:bodyPr/>
        <a:lstStyle/>
        <a:p>
          <a:endParaRPr lang="ru-RU" sz="2000"/>
        </a:p>
      </dgm:t>
    </dgm:pt>
    <dgm:pt modelId="{90F474C0-9C3A-4C41-8E94-E0944279F088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1836C87-6E9F-4DF5-9B8A-FE45A5A022D3}" type="parTrans" cxnId="{B2F0124D-8DE5-4878-92CF-B9D21B39CE82}">
      <dgm:prSet/>
      <dgm:spPr/>
      <dgm:t>
        <a:bodyPr/>
        <a:lstStyle/>
        <a:p>
          <a:endParaRPr lang="ru-RU" sz="2000"/>
        </a:p>
      </dgm:t>
    </dgm:pt>
    <dgm:pt modelId="{CACF8176-75A8-4DF2-9037-CCDA44D2D69C}" type="sibTrans" cxnId="{B2F0124D-8DE5-4878-92CF-B9D21B39CE82}">
      <dgm:prSet/>
      <dgm:spPr/>
      <dgm:t>
        <a:bodyPr/>
        <a:lstStyle/>
        <a:p>
          <a:endParaRPr lang="ru-RU" sz="2000"/>
        </a:p>
      </dgm:t>
    </dgm:pt>
    <dgm:pt modelId="{2C9C9A46-8023-4BCB-8138-B5BF51B5E158}">
      <dgm:prSet phldrT="[Текст]" custT="1"/>
      <dgm:spPr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964C1B1-8154-4A69-9729-6A9AC198BDF2}" type="parTrans" cxnId="{9830068B-BBA0-4B74-B236-1ADF8998F1BD}">
      <dgm:prSet/>
      <dgm:spPr/>
      <dgm:t>
        <a:bodyPr/>
        <a:lstStyle/>
        <a:p>
          <a:endParaRPr lang="ru-RU" sz="2000"/>
        </a:p>
      </dgm:t>
    </dgm:pt>
    <dgm:pt modelId="{CE4BDF33-37BE-4561-9D40-3C00809B3701}" type="sibTrans" cxnId="{9830068B-BBA0-4B74-B236-1ADF8998F1BD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03004835-23BB-4C6A-98FC-07E4D59B1BD0}" type="pres">
      <dgm:prSet presAssocID="{2C9C9A46-8023-4BCB-8138-B5BF51B5E1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BACC-8504-4EC8-BB70-70DEAC8E18B1}" type="pres">
      <dgm:prSet presAssocID="{2C9C9A46-8023-4BCB-8138-B5BF51B5E158}" presName="accent_1" presStyleCnt="0"/>
      <dgm:spPr/>
    </dgm:pt>
    <dgm:pt modelId="{0330E781-562E-4772-BD52-ECCADA24B7B6}" type="pres">
      <dgm:prSet presAssocID="{2C9C9A46-8023-4BCB-8138-B5BF51B5E158}" presName="accentRepeatNode" presStyleLbl="solidFgAcc1" presStyleIdx="0" presStyleCnt="4"/>
      <dgm:spPr/>
    </dgm:pt>
    <dgm:pt modelId="{047FC4B2-273A-4500-A091-122722F8543D}" type="pres">
      <dgm:prSet presAssocID="{BCD48F36-68AC-4C9B-8312-617CA99AD1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35B1B-C72F-475B-8D4E-8578BFDAF7C8}" type="pres">
      <dgm:prSet presAssocID="{BCD48F36-68AC-4C9B-8312-617CA99AD185}" presName="accent_2" presStyleCnt="0"/>
      <dgm:spPr/>
    </dgm:pt>
    <dgm:pt modelId="{C22CD3C1-C8EB-42D4-BCD0-EBFCC4AA6D45}" type="pres">
      <dgm:prSet presAssocID="{BCD48F36-68AC-4C9B-8312-617CA99AD185}" presName="accentRepeatNode" presStyleLbl="solidFgAcc1" presStyleIdx="1" presStyleCnt="4"/>
      <dgm:spPr/>
    </dgm:pt>
    <dgm:pt modelId="{DC130E3B-2EF1-4651-9A76-81C45E80C699}" type="pres">
      <dgm:prSet presAssocID="{6651BFAE-FBC2-4BFC-9C03-B73248B42D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3376-5B36-45F4-BD58-B9440A808271}" type="pres">
      <dgm:prSet presAssocID="{6651BFAE-FBC2-4BFC-9C03-B73248B42D91}" presName="accent_3" presStyleCnt="0"/>
      <dgm:spPr/>
    </dgm:pt>
    <dgm:pt modelId="{9DE3E734-F9EB-4F90-BDB9-7FD7FB45B1DE}" type="pres">
      <dgm:prSet presAssocID="{6651BFAE-FBC2-4BFC-9C03-B73248B42D91}" presName="accentRepeatNode" presStyleLbl="solidFgAcc1" presStyleIdx="2" presStyleCnt="4"/>
      <dgm:spPr/>
    </dgm:pt>
    <dgm:pt modelId="{27F62B14-913B-42C4-BBB3-39F40173BBF8}" type="pres">
      <dgm:prSet presAssocID="{90F474C0-9C3A-4C41-8E94-E0944279F08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A53A-5BE5-438D-A029-98D751E6B60A}" type="pres">
      <dgm:prSet presAssocID="{90F474C0-9C3A-4C41-8E94-E0944279F088}" presName="accent_4" presStyleCnt="0"/>
      <dgm:spPr/>
    </dgm:pt>
    <dgm:pt modelId="{4B5ACFC3-DCC7-4102-BDB0-FEA78BFE2277}" type="pres">
      <dgm:prSet presAssocID="{90F474C0-9C3A-4C41-8E94-E0944279F088}" presName="accentRepeatNode" presStyleLbl="solidFgAcc1" presStyleIdx="3" presStyleCnt="4"/>
      <dgm:spPr/>
    </dgm:pt>
  </dgm:ptLst>
  <dgm:cxnLst>
    <dgm:cxn modelId="{EFB3C5A8-ECCF-4EC9-82DE-8E8B2AA5E4E3}" type="presOf" srcId="{BCD48F36-68AC-4C9B-8312-617CA99AD185}" destId="{047FC4B2-273A-4500-A091-122722F8543D}" srcOrd="0" destOrd="0" presId="urn:microsoft.com/office/officeart/2008/layout/VerticalCurvedList"/>
    <dgm:cxn modelId="{B2F0124D-8DE5-4878-92CF-B9D21B39CE82}" srcId="{2E9E7DDE-9540-4F2E-807D-3A3828E66A53}" destId="{90F474C0-9C3A-4C41-8E94-E0944279F088}" srcOrd="3" destOrd="0" parTransId="{B1836C87-6E9F-4DF5-9B8A-FE45A5A022D3}" sibTransId="{CACF8176-75A8-4DF2-9037-CCDA44D2D69C}"/>
    <dgm:cxn modelId="{6C7D6FD1-155E-455F-8B10-CDDBF9CC40F1}" srcId="{2E9E7DDE-9540-4F2E-807D-3A3828E66A53}" destId="{6651BFAE-FBC2-4BFC-9C03-B73248B42D91}" srcOrd="2" destOrd="0" parTransId="{08852820-DB3F-4FCC-8E90-162DC7C897D7}" sibTransId="{DE772797-F03A-4A87-AC5D-4D72A9247074}"/>
    <dgm:cxn modelId="{9830068B-BBA0-4B74-B236-1ADF8998F1BD}" srcId="{2E9E7DDE-9540-4F2E-807D-3A3828E66A53}" destId="{2C9C9A46-8023-4BCB-8138-B5BF51B5E158}" srcOrd="0" destOrd="0" parTransId="{4964C1B1-8154-4A69-9729-6A9AC198BDF2}" sibTransId="{CE4BDF33-37BE-4561-9D40-3C00809B3701}"/>
    <dgm:cxn modelId="{15DB36C8-7AD9-4026-B022-8F896EC3AAA2}" type="presOf" srcId="{90F474C0-9C3A-4C41-8E94-E0944279F088}" destId="{27F62B14-913B-42C4-BBB3-39F40173BBF8}" srcOrd="0" destOrd="0" presId="urn:microsoft.com/office/officeart/2008/layout/VerticalCurvedList"/>
    <dgm:cxn modelId="{DC2D608D-47A7-4C41-BFB5-C9A159C21ED2}" type="presOf" srcId="{6651BFAE-FBC2-4BFC-9C03-B73248B42D91}" destId="{DC130E3B-2EF1-4651-9A76-81C45E80C699}" srcOrd="0" destOrd="0" presId="urn:microsoft.com/office/officeart/2008/layout/VerticalCurvedList"/>
    <dgm:cxn modelId="{46642321-9F1D-4C10-A475-05C760DA7742}" type="presOf" srcId="{2C9C9A46-8023-4BCB-8138-B5BF51B5E158}" destId="{03004835-23BB-4C6A-98FC-07E4D59B1BD0}" srcOrd="0" destOrd="0" presId="urn:microsoft.com/office/officeart/2008/layout/VerticalCurvedList"/>
    <dgm:cxn modelId="{6995FE86-F81D-44D6-B20F-13E161EC2BD0}" type="presOf" srcId="{CE4BDF33-37BE-4561-9D40-3C00809B3701}" destId="{5074C04B-E624-441B-AEA5-A40FD273785C}" srcOrd="0" destOrd="0" presId="urn:microsoft.com/office/officeart/2008/layout/VerticalCurvedList"/>
    <dgm:cxn modelId="{0F3527F9-1E5A-4C44-AB1E-5734DE9AD2AE}" srcId="{2E9E7DDE-9540-4F2E-807D-3A3828E66A53}" destId="{BCD48F36-68AC-4C9B-8312-617CA99AD185}" srcOrd="1" destOrd="0" parTransId="{BA374725-0E99-4719-AF74-2C933F7B2F6B}" sibTransId="{9FA0783F-F332-446D-AB0D-ACC73ACF6A89}"/>
    <dgm:cxn modelId="{8F4FFF0A-75CD-42E8-ABBB-7C77F6ECA673}" type="presOf" srcId="{2E9E7DDE-9540-4F2E-807D-3A3828E66A53}" destId="{3503833D-8EB4-4537-8B03-873225CBAECC}" srcOrd="0" destOrd="0" presId="urn:microsoft.com/office/officeart/2008/layout/VerticalCurvedList"/>
    <dgm:cxn modelId="{315C44EE-E550-44EA-8770-7370214727C4}" type="presParOf" srcId="{3503833D-8EB4-4537-8B03-873225CBAECC}" destId="{087057A5-C9E4-4E07-8A69-C463905A045A}" srcOrd="0" destOrd="0" presId="urn:microsoft.com/office/officeart/2008/layout/VerticalCurvedList"/>
    <dgm:cxn modelId="{1171D20B-D6A8-4F7E-A321-F4651AEE3268}" type="presParOf" srcId="{087057A5-C9E4-4E07-8A69-C463905A045A}" destId="{05CAA6AA-7C7F-4381-9A9D-DFB0C25386F5}" srcOrd="0" destOrd="0" presId="urn:microsoft.com/office/officeart/2008/layout/VerticalCurvedList"/>
    <dgm:cxn modelId="{11166219-954A-4E49-92E3-0BAB5E9FAE08}" type="presParOf" srcId="{05CAA6AA-7C7F-4381-9A9D-DFB0C25386F5}" destId="{752D358C-FED0-4DB3-B9C6-42A5EC9CD41C}" srcOrd="0" destOrd="0" presId="urn:microsoft.com/office/officeart/2008/layout/VerticalCurvedList"/>
    <dgm:cxn modelId="{F8D1A4E0-F5E6-40B2-B306-309110D0E1C4}" type="presParOf" srcId="{05CAA6AA-7C7F-4381-9A9D-DFB0C25386F5}" destId="{5074C04B-E624-441B-AEA5-A40FD273785C}" srcOrd="1" destOrd="0" presId="urn:microsoft.com/office/officeart/2008/layout/VerticalCurvedList"/>
    <dgm:cxn modelId="{4651CFD1-BD4A-4772-9C64-6CE9B563BC29}" type="presParOf" srcId="{05CAA6AA-7C7F-4381-9A9D-DFB0C25386F5}" destId="{488333C4-ACFD-4238-87F6-CA92B20F8EED}" srcOrd="2" destOrd="0" presId="urn:microsoft.com/office/officeart/2008/layout/VerticalCurvedList"/>
    <dgm:cxn modelId="{F8B38DCA-7574-46FC-A47B-D114155E96F0}" type="presParOf" srcId="{05CAA6AA-7C7F-4381-9A9D-DFB0C25386F5}" destId="{0EE9437E-DBA9-4D6F-811B-B4956DAA32A3}" srcOrd="3" destOrd="0" presId="urn:microsoft.com/office/officeart/2008/layout/VerticalCurvedList"/>
    <dgm:cxn modelId="{905F2910-F04D-4479-A30F-958122B8D7D6}" type="presParOf" srcId="{087057A5-C9E4-4E07-8A69-C463905A045A}" destId="{03004835-23BB-4C6A-98FC-07E4D59B1BD0}" srcOrd="1" destOrd="0" presId="urn:microsoft.com/office/officeart/2008/layout/VerticalCurvedList"/>
    <dgm:cxn modelId="{BFA6BACB-939B-4F3C-A397-346E4F62F003}" type="presParOf" srcId="{087057A5-C9E4-4E07-8A69-C463905A045A}" destId="{7F9BBACC-8504-4EC8-BB70-70DEAC8E18B1}" srcOrd="2" destOrd="0" presId="urn:microsoft.com/office/officeart/2008/layout/VerticalCurvedList"/>
    <dgm:cxn modelId="{7ACAF8ED-D701-461A-93C4-0F0C014EBBE6}" type="presParOf" srcId="{7F9BBACC-8504-4EC8-BB70-70DEAC8E18B1}" destId="{0330E781-562E-4772-BD52-ECCADA24B7B6}" srcOrd="0" destOrd="0" presId="urn:microsoft.com/office/officeart/2008/layout/VerticalCurvedList"/>
    <dgm:cxn modelId="{EE7EC326-414F-436E-BBFE-65D224B71972}" type="presParOf" srcId="{087057A5-C9E4-4E07-8A69-C463905A045A}" destId="{047FC4B2-273A-4500-A091-122722F8543D}" srcOrd="3" destOrd="0" presId="urn:microsoft.com/office/officeart/2008/layout/VerticalCurvedList"/>
    <dgm:cxn modelId="{4464B694-FCA4-46CE-997F-B9B8D9788BCB}" type="presParOf" srcId="{087057A5-C9E4-4E07-8A69-C463905A045A}" destId="{CD535B1B-C72F-475B-8D4E-8578BFDAF7C8}" srcOrd="4" destOrd="0" presId="urn:microsoft.com/office/officeart/2008/layout/VerticalCurvedList"/>
    <dgm:cxn modelId="{5F42D59B-B6A6-42F6-B3C3-BFBD8E85C260}" type="presParOf" srcId="{CD535B1B-C72F-475B-8D4E-8578BFDAF7C8}" destId="{C22CD3C1-C8EB-42D4-BCD0-EBFCC4AA6D45}" srcOrd="0" destOrd="0" presId="urn:microsoft.com/office/officeart/2008/layout/VerticalCurvedList"/>
    <dgm:cxn modelId="{116315FF-E665-4009-8427-0CE20F5DE4C9}" type="presParOf" srcId="{087057A5-C9E4-4E07-8A69-C463905A045A}" destId="{DC130E3B-2EF1-4651-9A76-81C45E80C699}" srcOrd="5" destOrd="0" presId="urn:microsoft.com/office/officeart/2008/layout/VerticalCurvedList"/>
    <dgm:cxn modelId="{4C667639-C236-40D5-856B-748B376AB731}" type="presParOf" srcId="{087057A5-C9E4-4E07-8A69-C463905A045A}" destId="{FA3B3376-5B36-45F4-BD58-B9440A808271}" srcOrd="6" destOrd="0" presId="urn:microsoft.com/office/officeart/2008/layout/VerticalCurvedList"/>
    <dgm:cxn modelId="{50CEBC88-D557-4E15-B708-24E74D4FC5B6}" type="presParOf" srcId="{FA3B3376-5B36-45F4-BD58-B9440A808271}" destId="{9DE3E734-F9EB-4F90-BDB9-7FD7FB45B1DE}" srcOrd="0" destOrd="0" presId="urn:microsoft.com/office/officeart/2008/layout/VerticalCurvedList"/>
    <dgm:cxn modelId="{D91503F3-E2BF-4296-B5E6-AE82342BBDF2}" type="presParOf" srcId="{087057A5-C9E4-4E07-8A69-C463905A045A}" destId="{27F62B14-913B-42C4-BBB3-39F40173BBF8}" srcOrd="7" destOrd="0" presId="urn:microsoft.com/office/officeart/2008/layout/VerticalCurvedList"/>
    <dgm:cxn modelId="{44FFF6D8-8810-4D33-BA55-F29C9208F150}" type="presParOf" srcId="{087057A5-C9E4-4E07-8A69-C463905A045A}" destId="{67F9A53A-5BE5-438D-A029-98D751E6B60A}" srcOrd="8" destOrd="0" presId="urn:microsoft.com/office/officeart/2008/layout/VerticalCurvedList"/>
    <dgm:cxn modelId="{8B87BB14-4CAF-4CAE-A0C7-6A55BC577FAD}" type="presParOf" srcId="{67F9A53A-5BE5-438D-A029-98D751E6B60A}" destId="{4B5ACFC3-DCC7-4102-BDB0-FEA78BFE2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D73D9032-B51D-A348-B29C-623990227319}" type="presOf" srcId="{1526DB3F-B81C-49BC-B5AF-8D00E43D39BF}" destId="{7BF38BCB-85DA-4787-9589-164950DD849D}" srcOrd="0" destOrd="0" presId="urn:microsoft.com/office/officeart/2008/layout/VerticalCurvedList"/>
    <dgm:cxn modelId="{7DBA5459-F85D-3942-A233-E8C40E3E15A9}" type="presOf" srcId="{097195FA-53C2-4313-AD3E-DFF31ADABBC7}" destId="{D94AA0BE-18B0-43E6-8FEF-2B43FF6EB6F4}" srcOrd="0" destOrd="0" presId="urn:microsoft.com/office/officeart/2008/layout/VerticalCurvedList"/>
    <dgm:cxn modelId="{2E9D5FAC-207D-9145-BD16-CFC48B222294}" type="presOf" srcId="{A33B98F0-0BAD-4BD7-B4B8-67F8CDC1D745}" destId="{5074C04B-E624-441B-AEA5-A40FD273785C}" srcOrd="0" destOrd="0" presId="urn:microsoft.com/office/officeart/2008/layout/VerticalCurvedList"/>
    <dgm:cxn modelId="{0A93996A-E68F-DA4D-9E9C-3F5A0308EA0F}" type="presOf" srcId="{2E9E7DDE-9540-4F2E-807D-3A3828E66A53}" destId="{3503833D-8EB4-4537-8B03-873225CBAECC}" srcOrd="0" destOrd="0" presId="urn:microsoft.com/office/officeart/2008/layout/VerticalCurvedList"/>
    <dgm:cxn modelId="{9862FBC5-D847-5647-B343-05D5B2358F09}" type="presOf" srcId="{991ED693-9D1B-48E0-82C1-F65A78668D59}" destId="{50D2100A-BC29-4B3C-B0B0-53015594BEC9}" srcOrd="0" destOrd="0" presId="urn:microsoft.com/office/officeart/2008/layout/VerticalCurvedList"/>
    <dgm:cxn modelId="{363E7C51-935E-C44D-B9FD-F3DB43C98E88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8B34417B-D261-7246-9A98-6FF930F38745}" type="presOf" srcId="{FC0FA363-0BB6-412C-A4EB-64747D334962}" destId="{51FD8B36-B369-49C6-815B-A9FE8B1638FF}" srcOrd="0" destOrd="0" presId="urn:microsoft.com/office/officeart/2008/layout/VerticalCurvedList"/>
    <dgm:cxn modelId="{DB5B5BA8-9992-334A-99F4-97AA978CB57F}" type="presParOf" srcId="{3503833D-8EB4-4537-8B03-873225CBAECC}" destId="{087057A5-C9E4-4E07-8A69-C463905A045A}" srcOrd="0" destOrd="0" presId="urn:microsoft.com/office/officeart/2008/layout/VerticalCurvedList"/>
    <dgm:cxn modelId="{20AC3B63-EB0C-4547-AF60-FB0BEF62CB63}" type="presParOf" srcId="{087057A5-C9E4-4E07-8A69-C463905A045A}" destId="{05CAA6AA-7C7F-4381-9A9D-DFB0C25386F5}" srcOrd="0" destOrd="0" presId="urn:microsoft.com/office/officeart/2008/layout/VerticalCurvedList"/>
    <dgm:cxn modelId="{2D9339B8-39E1-1B4E-8A79-0AF7746122B8}" type="presParOf" srcId="{05CAA6AA-7C7F-4381-9A9D-DFB0C25386F5}" destId="{752D358C-FED0-4DB3-B9C6-42A5EC9CD41C}" srcOrd="0" destOrd="0" presId="urn:microsoft.com/office/officeart/2008/layout/VerticalCurvedList"/>
    <dgm:cxn modelId="{A233B11C-CC73-914B-8E66-0EAD52B55049}" type="presParOf" srcId="{05CAA6AA-7C7F-4381-9A9D-DFB0C25386F5}" destId="{5074C04B-E624-441B-AEA5-A40FD273785C}" srcOrd="1" destOrd="0" presId="urn:microsoft.com/office/officeart/2008/layout/VerticalCurvedList"/>
    <dgm:cxn modelId="{1BBAB84A-DB6B-EA4A-8CBF-74377C5BCC66}" type="presParOf" srcId="{05CAA6AA-7C7F-4381-9A9D-DFB0C25386F5}" destId="{488333C4-ACFD-4238-87F6-CA92B20F8EED}" srcOrd="2" destOrd="0" presId="urn:microsoft.com/office/officeart/2008/layout/VerticalCurvedList"/>
    <dgm:cxn modelId="{A1830E2B-D2A7-364B-A9AD-E2A5CA70F6F6}" type="presParOf" srcId="{05CAA6AA-7C7F-4381-9A9D-DFB0C25386F5}" destId="{0EE9437E-DBA9-4D6F-811B-B4956DAA32A3}" srcOrd="3" destOrd="0" presId="urn:microsoft.com/office/officeart/2008/layout/VerticalCurvedList"/>
    <dgm:cxn modelId="{78841798-9130-1B49-B008-C7E281544FB5}" type="presParOf" srcId="{087057A5-C9E4-4E07-8A69-C463905A045A}" destId="{BB513D4C-C6C8-4664-9495-F8067558690B}" srcOrd="1" destOrd="0" presId="urn:microsoft.com/office/officeart/2008/layout/VerticalCurvedList"/>
    <dgm:cxn modelId="{C1C2DCC2-9629-7440-AE8E-A8A37A1D23F0}" type="presParOf" srcId="{087057A5-C9E4-4E07-8A69-C463905A045A}" destId="{DF007BFD-EB78-46AA-9CAD-0CF6D53A6FD3}" srcOrd="2" destOrd="0" presId="urn:microsoft.com/office/officeart/2008/layout/VerticalCurvedList"/>
    <dgm:cxn modelId="{846B32B7-CC0E-8648-9464-75BC209628C1}" type="presParOf" srcId="{DF007BFD-EB78-46AA-9CAD-0CF6D53A6FD3}" destId="{46ABCDB1-4710-4C09-BB1A-47CAA85163EF}" srcOrd="0" destOrd="0" presId="urn:microsoft.com/office/officeart/2008/layout/VerticalCurvedList"/>
    <dgm:cxn modelId="{8E5041FE-4DB0-EF43-BBBA-77AFF19B2E92}" type="presParOf" srcId="{087057A5-C9E4-4E07-8A69-C463905A045A}" destId="{51FD8B36-B369-49C6-815B-A9FE8B1638FF}" srcOrd="3" destOrd="0" presId="urn:microsoft.com/office/officeart/2008/layout/VerticalCurvedList"/>
    <dgm:cxn modelId="{2184D52A-A774-E04E-8859-FF31DEA116A3}" type="presParOf" srcId="{087057A5-C9E4-4E07-8A69-C463905A045A}" destId="{F97F0EDD-76EF-419A-9205-C801D59A533E}" srcOrd="4" destOrd="0" presId="urn:microsoft.com/office/officeart/2008/layout/VerticalCurvedList"/>
    <dgm:cxn modelId="{FC858864-ABD0-B84B-AA62-D2042C292862}" type="presParOf" srcId="{F97F0EDD-76EF-419A-9205-C801D59A533E}" destId="{8D512865-5037-414E-945A-87B761DA048A}" srcOrd="0" destOrd="0" presId="urn:microsoft.com/office/officeart/2008/layout/VerticalCurvedList"/>
    <dgm:cxn modelId="{61506548-BC52-7C40-B07E-64488C04808E}" type="presParOf" srcId="{087057A5-C9E4-4E07-8A69-C463905A045A}" destId="{50D2100A-BC29-4B3C-B0B0-53015594BEC9}" srcOrd="5" destOrd="0" presId="urn:microsoft.com/office/officeart/2008/layout/VerticalCurvedList"/>
    <dgm:cxn modelId="{81DA8AD4-7605-034E-97F4-8BBAF0743BDD}" type="presParOf" srcId="{087057A5-C9E4-4E07-8A69-C463905A045A}" destId="{7F7EF555-6394-43C0-830F-3D231D77E1E2}" srcOrd="6" destOrd="0" presId="urn:microsoft.com/office/officeart/2008/layout/VerticalCurvedList"/>
    <dgm:cxn modelId="{0EFF2719-2AD7-8542-B345-9D5693E25970}" type="presParOf" srcId="{7F7EF555-6394-43C0-830F-3D231D77E1E2}" destId="{B0EE1342-527A-4BF6-BFF9-CC76DCFC08CA}" srcOrd="0" destOrd="0" presId="urn:microsoft.com/office/officeart/2008/layout/VerticalCurvedList"/>
    <dgm:cxn modelId="{AFFAEC30-2366-BB42-A908-939A74189ECA}" type="presParOf" srcId="{087057A5-C9E4-4E07-8A69-C463905A045A}" destId="{7BF38BCB-85DA-4787-9589-164950DD849D}" srcOrd="7" destOrd="0" presId="urn:microsoft.com/office/officeart/2008/layout/VerticalCurvedList"/>
    <dgm:cxn modelId="{85ADC363-3052-C546-801D-F3CE4423B7CF}" type="presParOf" srcId="{087057A5-C9E4-4E07-8A69-C463905A045A}" destId="{0CDB3C73-788E-4FBC-9027-BD3CAD8EB4EB}" srcOrd="8" destOrd="0" presId="urn:microsoft.com/office/officeart/2008/layout/VerticalCurvedList"/>
    <dgm:cxn modelId="{86B510CD-F343-A64C-8455-197691566A19}" type="presParOf" srcId="{0CDB3C73-788E-4FBC-9027-BD3CAD8EB4EB}" destId="{82D7C35A-1433-486F-AA37-5B3AB0FE196F}" srcOrd="0" destOrd="0" presId="urn:microsoft.com/office/officeart/2008/layout/VerticalCurvedList"/>
    <dgm:cxn modelId="{2BB00277-ADDA-8544-9943-66FD129785D0}" type="presParOf" srcId="{087057A5-C9E4-4E07-8A69-C463905A045A}" destId="{D94AA0BE-18B0-43E6-8FEF-2B43FF6EB6F4}" srcOrd="9" destOrd="0" presId="urn:microsoft.com/office/officeart/2008/layout/VerticalCurvedList"/>
    <dgm:cxn modelId="{91CC74CC-B91C-3E4A-A678-48111C398EC6}" type="presParOf" srcId="{087057A5-C9E4-4E07-8A69-C463905A045A}" destId="{4F80C34C-102F-4DB3-9700-5136EE164E81}" srcOrd="10" destOrd="0" presId="urn:microsoft.com/office/officeart/2008/layout/VerticalCurvedList"/>
    <dgm:cxn modelId="{61B19DD1-5882-9048-8018-C6CA5C6F6C9F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 custScaleY="12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9930A06-D6D1-4393-9494-E9DCDE6A726B}" type="presOf" srcId="{A33B98F0-0BAD-4BD7-B4B8-67F8CDC1D745}" destId="{5074C04B-E624-441B-AEA5-A40FD273785C}" srcOrd="0" destOrd="0" presId="urn:microsoft.com/office/officeart/2008/layout/VerticalCurvedList"/>
    <dgm:cxn modelId="{BB30F62F-288D-40F3-8058-28DB11B59F90}" type="presOf" srcId="{1526DB3F-B81C-49BC-B5AF-8D00E43D39BF}" destId="{7BF38BCB-85DA-4787-9589-164950DD849D}" srcOrd="0" destOrd="0" presId="urn:microsoft.com/office/officeart/2008/layout/VerticalCurvedList"/>
    <dgm:cxn modelId="{4B35E19C-A339-4B79-9032-9251B70E9402}" type="presOf" srcId="{6E26C959-1383-4FE0-82B3-7F32EFB537E4}" destId="{BB513D4C-C6C8-4664-9495-F8067558690B}" srcOrd="0" destOrd="0" presId="urn:microsoft.com/office/officeart/2008/layout/VerticalCurvedList"/>
    <dgm:cxn modelId="{8EF63FE2-4A4D-4385-993F-4D8286BFD380}" type="presOf" srcId="{2583D9FC-1F47-4616-821D-42A597D088F6}" destId="{B2A9B934-2EB3-4477-9127-6820996E302D}" srcOrd="0" destOrd="0" presId="urn:microsoft.com/office/officeart/2008/layout/VerticalCurvedList"/>
    <dgm:cxn modelId="{175A9A61-0857-4F1D-87E7-A7B75103249A}" type="presOf" srcId="{2E9E7DDE-9540-4F2E-807D-3A3828E66A53}" destId="{3503833D-8EB4-4537-8B03-873225CBAECC}" srcOrd="0" destOrd="0" presId="urn:microsoft.com/office/officeart/2008/layout/VerticalCurvedList"/>
    <dgm:cxn modelId="{CE6060E1-72CF-411A-811B-D4769CF61306}" type="presOf" srcId="{FC0FA363-0BB6-412C-A4EB-64747D334962}" destId="{51FD8B36-B369-49C6-815B-A9FE8B1638FF}" srcOrd="0" destOrd="0" presId="urn:microsoft.com/office/officeart/2008/layout/VerticalCurvedList"/>
    <dgm:cxn modelId="{9B9CEB0A-4548-4FFC-A382-16A4EFF3E03F}" type="presOf" srcId="{991ED693-9D1B-48E0-82C1-F65A78668D59}" destId="{50D2100A-BC29-4B3C-B0B0-53015594BEC9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15F430C4-4C02-4B08-A06B-CF2FA3F416A8}" type="presParOf" srcId="{3503833D-8EB4-4537-8B03-873225CBAECC}" destId="{087057A5-C9E4-4E07-8A69-C463905A045A}" srcOrd="0" destOrd="0" presId="urn:microsoft.com/office/officeart/2008/layout/VerticalCurvedList"/>
    <dgm:cxn modelId="{2DAC246F-C39E-4DCA-A3CE-7ED0E23F9E86}" type="presParOf" srcId="{087057A5-C9E4-4E07-8A69-C463905A045A}" destId="{05CAA6AA-7C7F-4381-9A9D-DFB0C25386F5}" srcOrd="0" destOrd="0" presId="urn:microsoft.com/office/officeart/2008/layout/VerticalCurvedList"/>
    <dgm:cxn modelId="{09AB1BB2-9AC1-4E13-A958-6AD628F95633}" type="presParOf" srcId="{05CAA6AA-7C7F-4381-9A9D-DFB0C25386F5}" destId="{752D358C-FED0-4DB3-B9C6-42A5EC9CD41C}" srcOrd="0" destOrd="0" presId="urn:microsoft.com/office/officeart/2008/layout/VerticalCurvedList"/>
    <dgm:cxn modelId="{DC4B0260-011F-424D-8EB4-3F4558A3FEEB}" type="presParOf" srcId="{05CAA6AA-7C7F-4381-9A9D-DFB0C25386F5}" destId="{5074C04B-E624-441B-AEA5-A40FD273785C}" srcOrd="1" destOrd="0" presId="urn:microsoft.com/office/officeart/2008/layout/VerticalCurvedList"/>
    <dgm:cxn modelId="{7E8D5AC9-7534-47FA-B64E-6090B5ADED62}" type="presParOf" srcId="{05CAA6AA-7C7F-4381-9A9D-DFB0C25386F5}" destId="{488333C4-ACFD-4238-87F6-CA92B20F8EED}" srcOrd="2" destOrd="0" presId="urn:microsoft.com/office/officeart/2008/layout/VerticalCurvedList"/>
    <dgm:cxn modelId="{15E76E96-5F22-4577-800F-4873744BF864}" type="presParOf" srcId="{05CAA6AA-7C7F-4381-9A9D-DFB0C25386F5}" destId="{0EE9437E-DBA9-4D6F-811B-B4956DAA32A3}" srcOrd="3" destOrd="0" presId="urn:microsoft.com/office/officeart/2008/layout/VerticalCurvedList"/>
    <dgm:cxn modelId="{1D02AC66-818F-431A-BDB2-E75B944EE075}" type="presParOf" srcId="{087057A5-C9E4-4E07-8A69-C463905A045A}" destId="{BB513D4C-C6C8-4664-9495-F8067558690B}" srcOrd="1" destOrd="0" presId="urn:microsoft.com/office/officeart/2008/layout/VerticalCurvedList"/>
    <dgm:cxn modelId="{E7E80CD0-BBB3-40BC-BC17-539C4AE9CBCF}" type="presParOf" srcId="{087057A5-C9E4-4E07-8A69-C463905A045A}" destId="{DF007BFD-EB78-46AA-9CAD-0CF6D53A6FD3}" srcOrd="2" destOrd="0" presId="urn:microsoft.com/office/officeart/2008/layout/VerticalCurvedList"/>
    <dgm:cxn modelId="{7147EBFF-AC8B-4694-8555-2A6E045A0FC9}" type="presParOf" srcId="{DF007BFD-EB78-46AA-9CAD-0CF6D53A6FD3}" destId="{46ABCDB1-4710-4C09-BB1A-47CAA85163EF}" srcOrd="0" destOrd="0" presId="urn:microsoft.com/office/officeart/2008/layout/VerticalCurvedList"/>
    <dgm:cxn modelId="{18D88326-24AA-49B6-94A5-A7B3B2CB7F19}" type="presParOf" srcId="{087057A5-C9E4-4E07-8A69-C463905A045A}" destId="{51FD8B36-B369-49C6-815B-A9FE8B1638FF}" srcOrd="3" destOrd="0" presId="urn:microsoft.com/office/officeart/2008/layout/VerticalCurvedList"/>
    <dgm:cxn modelId="{4DD2A72A-CF52-452B-BB7E-0D9D1193C8C9}" type="presParOf" srcId="{087057A5-C9E4-4E07-8A69-C463905A045A}" destId="{F97F0EDD-76EF-419A-9205-C801D59A533E}" srcOrd="4" destOrd="0" presId="urn:microsoft.com/office/officeart/2008/layout/VerticalCurvedList"/>
    <dgm:cxn modelId="{BF8C2EB2-AE1D-4DEE-BC06-695DF7794C22}" type="presParOf" srcId="{F97F0EDD-76EF-419A-9205-C801D59A533E}" destId="{8D512865-5037-414E-945A-87B761DA048A}" srcOrd="0" destOrd="0" presId="urn:microsoft.com/office/officeart/2008/layout/VerticalCurvedList"/>
    <dgm:cxn modelId="{9DB351B5-080B-4F14-813F-DC7361EA915B}" type="presParOf" srcId="{087057A5-C9E4-4E07-8A69-C463905A045A}" destId="{50D2100A-BC29-4B3C-B0B0-53015594BEC9}" srcOrd="5" destOrd="0" presId="urn:microsoft.com/office/officeart/2008/layout/VerticalCurvedList"/>
    <dgm:cxn modelId="{2A2C9F62-B51F-4F13-9A58-66B6524E51ED}" type="presParOf" srcId="{087057A5-C9E4-4E07-8A69-C463905A045A}" destId="{7F7EF555-6394-43C0-830F-3D231D77E1E2}" srcOrd="6" destOrd="0" presId="urn:microsoft.com/office/officeart/2008/layout/VerticalCurvedList"/>
    <dgm:cxn modelId="{068C60CF-26FD-4F71-8F02-10104EF13299}" type="presParOf" srcId="{7F7EF555-6394-43C0-830F-3D231D77E1E2}" destId="{B0EE1342-527A-4BF6-BFF9-CC76DCFC08CA}" srcOrd="0" destOrd="0" presId="urn:microsoft.com/office/officeart/2008/layout/VerticalCurvedList"/>
    <dgm:cxn modelId="{5D5A621E-7943-4A94-96B2-BB960B98125E}" type="presParOf" srcId="{087057A5-C9E4-4E07-8A69-C463905A045A}" destId="{7BF38BCB-85DA-4787-9589-164950DD849D}" srcOrd="7" destOrd="0" presId="urn:microsoft.com/office/officeart/2008/layout/VerticalCurvedList"/>
    <dgm:cxn modelId="{CAC192CA-0395-4012-8B7E-87C4ABAE7C4F}" type="presParOf" srcId="{087057A5-C9E4-4E07-8A69-C463905A045A}" destId="{0CDB3C73-788E-4FBC-9027-BD3CAD8EB4EB}" srcOrd="8" destOrd="0" presId="urn:microsoft.com/office/officeart/2008/layout/VerticalCurvedList"/>
    <dgm:cxn modelId="{00623638-8354-464A-AC9B-8A1C4431F8F9}" type="presParOf" srcId="{0CDB3C73-788E-4FBC-9027-BD3CAD8EB4EB}" destId="{82D7C35A-1433-486F-AA37-5B3AB0FE196F}" srcOrd="0" destOrd="0" presId="urn:microsoft.com/office/officeart/2008/layout/VerticalCurvedList"/>
    <dgm:cxn modelId="{6288D337-2F93-43D5-BDC0-28782C310135}" type="presParOf" srcId="{087057A5-C9E4-4E07-8A69-C463905A045A}" destId="{B2A9B934-2EB3-4477-9127-6820996E302D}" srcOrd="9" destOrd="0" presId="urn:microsoft.com/office/officeart/2008/layout/VerticalCurvedList"/>
    <dgm:cxn modelId="{05A7311F-D91F-47F9-B4AB-443EDB3ABB1E}" type="presParOf" srcId="{087057A5-C9E4-4E07-8A69-C463905A045A}" destId="{180955B0-A2CA-48FF-8516-3920746F31E1}" srcOrd="10" destOrd="0" presId="urn:microsoft.com/office/officeart/2008/layout/VerticalCurvedList"/>
    <dgm:cxn modelId="{E04B6C11-397B-4FC6-8793-19BF4E800298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2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 custScaleY="12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D658280D-1DEE-410C-A8AA-8AA215DAE4F7}" type="presOf" srcId="{FC0FA363-0BB6-412C-A4EB-64747D334962}" destId="{51FD8B36-B369-49C6-815B-A9FE8B1638FF}" srcOrd="0" destOrd="0" presId="urn:microsoft.com/office/officeart/2008/layout/VerticalCurvedList"/>
    <dgm:cxn modelId="{9D672856-3121-47FB-9808-5F70D7F7D930}" type="presOf" srcId="{991ED693-9D1B-48E0-82C1-F65A78668D59}" destId="{50D2100A-BC29-4B3C-B0B0-53015594BEC9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6E239DFB-AB0C-4CC7-96C6-5F8BF88F2130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D4286F6-35D2-4359-A76A-2D9FCDD97141}" type="presOf" srcId="{097195FA-53C2-4313-AD3E-DFF31ADABBC7}" destId="{D94AA0BE-18B0-43E6-8FEF-2B43FF6EB6F4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7AC6F5E1-83BC-4CA1-B719-CBA72ADC9106}" type="presOf" srcId="{2E9E7DDE-9540-4F2E-807D-3A3828E66A53}" destId="{3503833D-8EB4-4537-8B03-873225CBAECC}" srcOrd="0" destOrd="0" presId="urn:microsoft.com/office/officeart/2008/layout/VerticalCurvedList"/>
    <dgm:cxn modelId="{3E333468-F272-4FC5-A33A-C34ECF9E3FDA}" type="presOf" srcId="{6E26C959-1383-4FE0-82B3-7F32EFB537E4}" destId="{BB513D4C-C6C8-4664-9495-F8067558690B}" srcOrd="0" destOrd="0" presId="urn:microsoft.com/office/officeart/2008/layout/VerticalCurvedList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B868E04D-731A-4D7A-994B-2636322460F8}" type="presOf" srcId="{A33B98F0-0BAD-4BD7-B4B8-67F8CDC1D745}" destId="{5074C04B-E624-441B-AEA5-A40FD273785C}" srcOrd="0" destOrd="0" presId="urn:microsoft.com/office/officeart/2008/layout/VerticalCurvedList"/>
    <dgm:cxn modelId="{418B2F04-C73B-4BAC-BD1E-65818F007B27}" type="presParOf" srcId="{3503833D-8EB4-4537-8B03-873225CBAECC}" destId="{087057A5-C9E4-4E07-8A69-C463905A045A}" srcOrd="0" destOrd="0" presId="urn:microsoft.com/office/officeart/2008/layout/VerticalCurvedList"/>
    <dgm:cxn modelId="{E1B500E1-0DAB-430E-87EB-7026BE7101BA}" type="presParOf" srcId="{087057A5-C9E4-4E07-8A69-C463905A045A}" destId="{05CAA6AA-7C7F-4381-9A9D-DFB0C25386F5}" srcOrd="0" destOrd="0" presId="urn:microsoft.com/office/officeart/2008/layout/VerticalCurvedList"/>
    <dgm:cxn modelId="{F6D658EB-4D11-49BD-8AC5-78ECC7637777}" type="presParOf" srcId="{05CAA6AA-7C7F-4381-9A9D-DFB0C25386F5}" destId="{752D358C-FED0-4DB3-B9C6-42A5EC9CD41C}" srcOrd="0" destOrd="0" presId="urn:microsoft.com/office/officeart/2008/layout/VerticalCurvedList"/>
    <dgm:cxn modelId="{2E1FA9CE-B128-4947-959A-5EC3672281A9}" type="presParOf" srcId="{05CAA6AA-7C7F-4381-9A9D-DFB0C25386F5}" destId="{5074C04B-E624-441B-AEA5-A40FD273785C}" srcOrd="1" destOrd="0" presId="urn:microsoft.com/office/officeart/2008/layout/VerticalCurvedList"/>
    <dgm:cxn modelId="{658AE038-D685-4575-A438-297DEB94974A}" type="presParOf" srcId="{05CAA6AA-7C7F-4381-9A9D-DFB0C25386F5}" destId="{488333C4-ACFD-4238-87F6-CA92B20F8EED}" srcOrd="2" destOrd="0" presId="urn:microsoft.com/office/officeart/2008/layout/VerticalCurvedList"/>
    <dgm:cxn modelId="{6B44F164-2755-48F1-AC3B-C9C6A0B32111}" type="presParOf" srcId="{05CAA6AA-7C7F-4381-9A9D-DFB0C25386F5}" destId="{0EE9437E-DBA9-4D6F-811B-B4956DAA32A3}" srcOrd="3" destOrd="0" presId="urn:microsoft.com/office/officeart/2008/layout/VerticalCurvedList"/>
    <dgm:cxn modelId="{115C6385-9156-4F6C-8A80-3FB90BFC38A0}" type="presParOf" srcId="{087057A5-C9E4-4E07-8A69-C463905A045A}" destId="{BB513D4C-C6C8-4664-9495-F8067558690B}" srcOrd="1" destOrd="0" presId="urn:microsoft.com/office/officeart/2008/layout/VerticalCurvedList"/>
    <dgm:cxn modelId="{D999DFD5-486A-4CC2-9DC9-BB397695108E}" type="presParOf" srcId="{087057A5-C9E4-4E07-8A69-C463905A045A}" destId="{DF007BFD-EB78-46AA-9CAD-0CF6D53A6FD3}" srcOrd="2" destOrd="0" presId="urn:microsoft.com/office/officeart/2008/layout/VerticalCurvedList"/>
    <dgm:cxn modelId="{9AFBCD77-E322-409D-87EE-7922EC426B94}" type="presParOf" srcId="{DF007BFD-EB78-46AA-9CAD-0CF6D53A6FD3}" destId="{46ABCDB1-4710-4C09-BB1A-47CAA85163EF}" srcOrd="0" destOrd="0" presId="urn:microsoft.com/office/officeart/2008/layout/VerticalCurvedList"/>
    <dgm:cxn modelId="{8B930403-E102-47CC-941A-DCEEBAC329F7}" type="presParOf" srcId="{087057A5-C9E4-4E07-8A69-C463905A045A}" destId="{51FD8B36-B369-49C6-815B-A9FE8B1638FF}" srcOrd="3" destOrd="0" presId="urn:microsoft.com/office/officeart/2008/layout/VerticalCurvedList"/>
    <dgm:cxn modelId="{8FEB5913-2D75-44FD-BAEA-9FC3AAA8DDE8}" type="presParOf" srcId="{087057A5-C9E4-4E07-8A69-C463905A045A}" destId="{F97F0EDD-76EF-419A-9205-C801D59A533E}" srcOrd="4" destOrd="0" presId="urn:microsoft.com/office/officeart/2008/layout/VerticalCurvedList"/>
    <dgm:cxn modelId="{49D0FE63-2588-4851-AB36-96D556D5756C}" type="presParOf" srcId="{F97F0EDD-76EF-419A-9205-C801D59A533E}" destId="{8D512865-5037-414E-945A-87B761DA048A}" srcOrd="0" destOrd="0" presId="urn:microsoft.com/office/officeart/2008/layout/VerticalCurvedList"/>
    <dgm:cxn modelId="{C3338AC2-325C-4CD1-9C66-71D76BC3020C}" type="presParOf" srcId="{087057A5-C9E4-4E07-8A69-C463905A045A}" destId="{50D2100A-BC29-4B3C-B0B0-53015594BEC9}" srcOrd="5" destOrd="0" presId="urn:microsoft.com/office/officeart/2008/layout/VerticalCurvedList"/>
    <dgm:cxn modelId="{5A72A4D7-E04D-4A6D-87B9-49B046D35616}" type="presParOf" srcId="{087057A5-C9E4-4E07-8A69-C463905A045A}" destId="{7F7EF555-6394-43C0-830F-3D231D77E1E2}" srcOrd="6" destOrd="0" presId="urn:microsoft.com/office/officeart/2008/layout/VerticalCurvedList"/>
    <dgm:cxn modelId="{C11E827C-68F0-4115-B5A4-DB5900355B01}" type="presParOf" srcId="{7F7EF555-6394-43C0-830F-3D231D77E1E2}" destId="{B0EE1342-527A-4BF6-BFF9-CC76DCFC08CA}" srcOrd="0" destOrd="0" presId="urn:microsoft.com/office/officeart/2008/layout/VerticalCurvedList"/>
    <dgm:cxn modelId="{651D4530-B01F-49F7-9C33-A3ABF28BC984}" type="presParOf" srcId="{087057A5-C9E4-4E07-8A69-C463905A045A}" destId="{7BF38BCB-85DA-4787-9589-164950DD849D}" srcOrd="7" destOrd="0" presId="urn:microsoft.com/office/officeart/2008/layout/VerticalCurvedList"/>
    <dgm:cxn modelId="{B48420E0-256A-4848-B136-D470BE606A44}" type="presParOf" srcId="{087057A5-C9E4-4E07-8A69-C463905A045A}" destId="{0CDB3C73-788E-4FBC-9027-BD3CAD8EB4EB}" srcOrd="8" destOrd="0" presId="urn:microsoft.com/office/officeart/2008/layout/VerticalCurvedList"/>
    <dgm:cxn modelId="{EAAF4F4B-D28C-4AD5-9E91-2539CC42EC45}" type="presParOf" srcId="{0CDB3C73-788E-4FBC-9027-BD3CAD8EB4EB}" destId="{82D7C35A-1433-486F-AA37-5B3AB0FE196F}" srcOrd="0" destOrd="0" presId="urn:microsoft.com/office/officeart/2008/layout/VerticalCurvedList"/>
    <dgm:cxn modelId="{C6F256D6-3E42-426A-85CA-8AFEBD444F27}" type="presParOf" srcId="{087057A5-C9E4-4E07-8A69-C463905A045A}" destId="{D94AA0BE-18B0-43E6-8FEF-2B43FF6EB6F4}" srcOrd="9" destOrd="0" presId="urn:microsoft.com/office/officeart/2008/layout/VerticalCurvedList"/>
    <dgm:cxn modelId="{31CAED4E-75E8-4E82-9CDA-C2F5ED7C18CB}" type="presParOf" srcId="{087057A5-C9E4-4E07-8A69-C463905A045A}" destId="{4F80C34C-102F-4DB3-9700-5136EE164E81}" srcOrd="10" destOrd="0" presId="urn:microsoft.com/office/officeart/2008/layout/VerticalCurvedList"/>
    <dgm:cxn modelId="{357BA013-A219-404A-AE44-475ECCDB7106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/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/>
        </a:p>
      </dgm:t>
    </dgm:pt>
    <dgm:pt modelId="{FC0FA363-0BB6-412C-A4EB-64747D334962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/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/>
        </a:p>
      </dgm:t>
    </dgm:pt>
    <dgm:pt modelId="{991ED693-9D1B-48E0-82C1-F65A78668D59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/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/>
        </a:p>
      </dgm:t>
    </dgm:pt>
    <dgm:pt modelId="{1526DB3F-B81C-49BC-B5AF-8D00E43D39BF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/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BB513D4C-C6C8-4664-9495-F8067558690B}" type="pres">
      <dgm:prSet presAssocID="{6E26C959-1383-4FE0-82B3-7F32EFB537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</dgm:pt>
    <dgm:pt modelId="{46ABCDB1-4710-4C09-BB1A-47CAA85163EF}" type="pres">
      <dgm:prSet presAssocID="{6E26C959-1383-4FE0-82B3-7F32EFB537E4}" presName="accentRepeatNode" presStyleLbl="solidFgAcc1" presStyleIdx="0" presStyleCnt="4"/>
      <dgm:spPr/>
    </dgm:pt>
    <dgm:pt modelId="{51FD8B36-B369-49C6-815B-A9FE8B1638FF}" type="pres">
      <dgm:prSet presAssocID="{FC0FA363-0BB6-412C-A4EB-64747D33496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</dgm:pt>
    <dgm:pt modelId="{8D512865-5037-414E-945A-87B761DA048A}" type="pres">
      <dgm:prSet presAssocID="{FC0FA363-0BB6-412C-A4EB-64747D334962}" presName="accentRepeatNode" presStyleLbl="solidFgAcc1" presStyleIdx="1" presStyleCnt="4"/>
      <dgm:spPr/>
    </dgm:pt>
    <dgm:pt modelId="{50D2100A-BC29-4B3C-B0B0-53015594BEC9}" type="pres">
      <dgm:prSet presAssocID="{991ED693-9D1B-48E0-82C1-F65A78668D59}" presName="text_3" presStyleLbl="node1" presStyleIdx="2" presStyleCnt="4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</dgm:pt>
    <dgm:pt modelId="{B0EE1342-527A-4BF6-BFF9-CC76DCFC08CA}" type="pres">
      <dgm:prSet presAssocID="{991ED693-9D1B-48E0-82C1-F65A78668D59}" presName="accentRepeatNode" presStyleLbl="solidFgAcc1" presStyleIdx="2" presStyleCnt="4"/>
      <dgm:spPr/>
    </dgm:pt>
    <dgm:pt modelId="{7BF38BCB-85DA-4787-9589-164950DD849D}" type="pres">
      <dgm:prSet presAssocID="{1526DB3F-B81C-49BC-B5AF-8D00E43D39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</dgm:pt>
    <dgm:pt modelId="{82D7C35A-1433-486F-AA37-5B3AB0FE196F}" type="pres">
      <dgm:prSet presAssocID="{1526DB3F-B81C-49BC-B5AF-8D00E43D39BF}" presName="accentRepeatNode" presStyleLbl="solidFgAcc1" presStyleIdx="3" presStyleCnt="4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75171CDE-0D9A-4C20-8906-E902267FA28E}" type="presOf" srcId="{991ED693-9D1B-48E0-82C1-F65A78668D59}" destId="{50D2100A-BC29-4B3C-B0B0-53015594BEC9}" srcOrd="0" destOrd="0" presId="urn:microsoft.com/office/officeart/2008/layout/VerticalCurvedList"/>
    <dgm:cxn modelId="{E025DF5A-0CAB-49F0-B82C-1EE5FB3F9544}" type="presOf" srcId="{6E26C959-1383-4FE0-82B3-7F32EFB537E4}" destId="{BB513D4C-C6C8-4664-9495-F8067558690B}" srcOrd="0" destOrd="0" presId="urn:microsoft.com/office/officeart/2008/layout/VerticalCurvedList"/>
    <dgm:cxn modelId="{ADF12F67-F4B2-4110-9445-4EFC7AD94101}" type="presOf" srcId="{A33B98F0-0BAD-4BD7-B4B8-67F8CDC1D745}" destId="{5074C04B-E624-441B-AEA5-A40FD273785C}" srcOrd="0" destOrd="0" presId="urn:microsoft.com/office/officeart/2008/layout/VerticalCurvedList"/>
    <dgm:cxn modelId="{7694C8E1-2202-4C26-AA24-BC1CA75DBF3E}" type="presOf" srcId="{1526DB3F-B81C-49BC-B5AF-8D00E43D39BF}" destId="{7BF38BCB-85DA-4787-9589-164950DD849D}" srcOrd="0" destOrd="0" presId="urn:microsoft.com/office/officeart/2008/layout/VerticalCurvedList"/>
    <dgm:cxn modelId="{203D3D65-69AB-4B58-8478-2553A1A8C532}" type="presOf" srcId="{FC0FA363-0BB6-412C-A4EB-64747D334962}" destId="{51FD8B36-B369-49C6-815B-A9FE8B1638FF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63AE60B5-9941-468F-9CD3-4840BC4E354E}" type="presOf" srcId="{2E9E7DDE-9540-4F2E-807D-3A3828E66A53}" destId="{3503833D-8EB4-4537-8B03-873225CBAECC}" srcOrd="0" destOrd="0" presId="urn:microsoft.com/office/officeart/2008/layout/VerticalCurvedList"/>
    <dgm:cxn modelId="{177DA3D1-464E-44DA-BE15-5D1457DBE1D5}" type="presParOf" srcId="{3503833D-8EB4-4537-8B03-873225CBAECC}" destId="{087057A5-C9E4-4E07-8A69-C463905A045A}" srcOrd="0" destOrd="0" presId="urn:microsoft.com/office/officeart/2008/layout/VerticalCurvedList"/>
    <dgm:cxn modelId="{BCA44A39-2B65-4CA0-B708-3EB358AA2949}" type="presParOf" srcId="{087057A5-C9E4-4E07-8A69-C463905A045A}" destId="{05CAA6AA-7C7F-4381-9A9D-DFB0C25386F5}" srcOrd="0" destOrd="0" presId="urn:microsoft.com/office/officeart/2008/layout/VerticalCurvedList"/>
    <dgm:cxn modelId="{A3426119-B970-4097-90DD-6D26A6BE1D70}" type="presParOf" srcId="{05CAA6AA-7C7F-4381-9A9D-DFB0C25386F5}" destId="{752D358C-FED0-4DB3-B9C6-42A5EC9CD41C}" srcOrd="0" destOrd="0" presId="urn:microsoft.com/office/officeart/2008/layout/VerticalCurvedList"/>
    <dgm:cxn modelId="{05B70F25-3169-434A-B06A-61C51F0C3435}" type="presParOf" srcId="{05CAA6AA-7C7F-4381-9A9D-DFB0C25386F5}" destId="{5074C04B-E624-441B-AEA5-A40FD273785C}" srcOrd="1" destOrd="0" presId="urn:microsoft.com/office/officeart/2008/layout/VerticalCurvedList"/>
    <dgm:cxn modelId="{13F5ECC7-4496-46F6-AB2C-1A47B879EA05}" type="presParOf" srcId="{05CAA6AA-7C7F-4381-9A9D-DFB0C25386F5}" destId="{488333C4-ACFD-4238-87F6-CA92B20F8EED}" srcOrd="2" destOrd="0" presId="urn:microsoft.com/office/officeart/2008/layout/VerticalCurvedList"/>
    <dgm:cxn modelId="{90917E7B-8AA2-44D6-8CA7-A9F93098A219}" type="presParOf" srcId="{05CAA6AA-7C7F-4381-9A9D-DFB0C25386F5}" destId="{0EE9437E-DBA9-4D6F-811B-B4956DAA32A3}" srcOrd="3" destOrd="0" presId="urn:microsoft.com/office/officeart/2008/layout/VerticalCurvedList"/>
    <dgm:cxn modelId="{C8741E19-D5BC-4D5E-AE1A-9BB9E6C7B683}" type="presParOf" srcId="{087057A5-C9E4-4E07-8A69-C463905A045A}" destId="{BB513D4C-C6C8-4664-9495-F8067558690B}" srcOrd="1" destOrd="0" presId="urn:microsoft.com/office/officeart/2008/layout/VerticalCurvedList"/>
    <dgm:cxn modelId="{517F9785-38C9-4A45-85A0-408795F3DAF2}" type="presParOf" srcId="{087057A5-C9E4-4E07-8A69-C463905A045A}" destId="{DF007BFD-EB78-46AA-9CAD-0CF6D53A6FD3}" srcOrd="2" destOrd="0" presId="urn:microsoft.com/office/officeart/2008/layout/VerticalCurvedList"/>
    <dgm:cxn modelId="{158E24DD-2A45-4EEF-A83A-4F9DFD43BF1C}" type="presParOf" srcId="{DF007BFD-EB78-46AA-9CAD-0CF6D53A6FD3}" destId="{46ABCDB1-4710-4C09-BB1A-47CAA85163EF}" srcOrd="0" destOrd="0" presId="urn:microsoft.com/office/officeart/2008/layout/VerticalCurvedList"/>
    <dgm:cxn modelId="{43069EA3-0151-446C-BCFC-4FA19F347AF2}" type="presParOf" srcId="{087057A5-C9E4-4E07-8A69-C463905A045A}" destId="{51FD8B36-B369-49C6-815B-A9FE8B1638FF}" srcOrd="3" destOrd="0" presId="urn:microsoft.com/office/officeart/2008/layout/VerticalCurvedList"/>
    <dgm:cxn modelId="{C47291D4-CC00-4D28-85AA-7BD3A937311F}" type="presParOf" srcId="{087057A5-C9E4-4E07-8A69-C463905A045A}" destId="{F97F0EDD-76EF-419A-9205-C801D59A533E}" srcOrd="4" destOrd="0" presId="urn:microsoft.com/office/officeart/2008/layout/VerticalCurvedList"/>
    <dgm:cxn modelId="{15693321-A2B6-476B-8F1C-9D40D02F38A5}" type="presParOf" srcId="{F97F0EDD-76EF-419A-9205-C801D59A533E}" destId="{8D512865-5037-414E-945A-87B761DA048A}" srcOrd="0" destOrd="0" presId="urn:microsoft.com/office/officeart/2008/layout/VerticalCurvedList"/>
    <dgm:cxn modelId="{AC86533E-6F7F-49FC-8992-2FEE269C4568}" type="presParOf" srcId="{087057A5-C9E4-4E07-8A69-C463905A045A}" destId="{50D2100A-BC29-4B3C-B0B0-53015594BEC9}" srcOrd="5" destOrd="0" presId="urn:microsoft.com/office/officeart/2008/layout/VerticalCurvedList"/>
    <dgm:cxn modelId="{37231ACF-29AB-4F94-8904-797298EFC378}" type="presParOf" srcId="{087057A5-C9E4-4E07-8A69-C463905A045A}" destId="{7F7EF555-6394-43C0-830F-3D231D77E1E2}" srcOrd="6" destOrd="0" presId="urn:microsoft.com/office/officeart/2008/layout/VerticalCurvedList"/>
    <dgm:cxn modelId="{CF90BACD-EDCE-4053-9299-1081F1DCE1FC}" type="presParOf" srcId="{7F7EF555-6394-43C0-830F-3D231D77E1E2}" destId="{B0EE1342-527A-4BF6-BFF9-CC76DCFC08CA}" srcOrd="0" destOrd="0" presId="urn:microsoft.com/office/officeart/2008/layout/VerticalCurvedList"/>
    <dgm:cxn modelId="{27447EB0-AB1B-47C5-A4E7-AFE4ED018501}" type="presParOf" srcId="{087057A5-C9E4-4E07-8A69-C463905A045A}" destId="{7BF38BCB-85DA-4787-9589-164950DD849D}" srcOrd="7" destOrd="0" presId="urn:microsoft.com/office/officeart/2008/layout/VerticalCurvedList"/>
    <dgm:cxn modelId="{E57B34C5-888D-4AE9-8961-D9A59691F360}" type="presParOf" srcId="{087057A5-C9E4-4E07-8A69-C463905A045A}" destId="{0CDB3C73-788E-4FBC-9027-BD3CAD8EB4EB}" srcOrd="8" destOrd="0" presId="urn:microsoft.com/office/officeart/2008/layout/VerticalCurvedList"/>
    <dgm:cxn modelId="{75C7DD36-745D-4CC7-A39D-760B028A7E0C}" type="presParOf" srcId="{0CDB3C73-788E-4FBC-9027-BD3CAD8EB4EB}" destId="{82D7C35A-1433-486F-AA37-5B3AB0FE19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 custT="1"/>
      <dgm:spPr/>
      <dgm:t>
        <a:bodyPr/>
        <a:lstStyle/>
        <a:p>
          <a:pPr marL="0" indent="0"/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B14424CE-5B8D-4FFB-BC8A-446373D1065A}">
      <dgm:prSet phldrT="[Текст]"/>
      <dgm:spPr>
        <a:solidFill>
          <a:srgbClr val="6BC3D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94583A6-B4B3-408B-9421-605590FA98BA}" type="sibTrans" cxnId="{D8AF47E4-DFC5-40F7-B13A-C327AF1EB5A9}">
      <dgm:prSet/>
      <dgm:spPr/>
      <dgm:t>
        <a:bodyPr/>
        <a:lstStyle/>
        <a:p>
          <a:endParaRPr lang="ru-RU"/>
        </a:p>
      </dgm:t>
    </dgm:pt>
    <dgm:pt modelId="{40494CAE-3885-43FF-B6E6-9B96E1367E73}" type="parTrans" cxnId="{D8AF47E4-DFC5-40F7-B13A-C327AF1EB5A9}">
      <dgm:prSet/>
      <dgm:spPr/>
      <dgm:t>
        <a:bodyPr/>
        <a:lstStyle/>
        <a:p>
          <a:endParaRPr lang="ru-RU"/>
        </a:p>
      </dgm:t>
    </dgm:pt>
    <dgm:pt modelId="{FA279376-BA4B-4D4E-BD2E-33F36DD42EEB}">
      <dgm:prSet phldrT="[Текст]" custT="1"/>
      <dgm:spPr/>
      <dgm:t>
        <a:bodyPr/>
        <a:lstStyle/>
        <a:p>
          <a:endParaRPr lang="ru-RU" sz="1700" dirty="0"/>
        </a:p>
      </dgm:t>
    </dgm:pt>
    <dgm:pt modelId="{610BDC94-3A17-40C5-B3AA-655C31D3EC71}" type="parTrans" cxnId="{4B65E4E7-8A15-46D7-B6AA-35B84AE4D509}">
      <dgm:prSet/>
      <dgm:spPr/>
      <dgm:t>
        <a:bodyPr/>
        <a:lstStyle/>
        <a:p>
          <a:endParaRPr lang="ru-RU"/>
        </a:p>
      </dgm:t>
    </dgm:pt>
    <dgm:pt modelId="{9CE78211-495E-4678-BDF9-ECAA3711CCA7}" type="sibTrans" cxnId="{4B65E4E7-8A15-46D7-B6AA-35B84AE4D509}">
      <dgm:prSet/>
      <dgm:spPr/>
      <dgm:t>
        <a:bodyPr/>
        <a:lstStyle/>
        <a:p>
          <a:endParaRPr lang="ru-RU"/>
        </a:p>
      </dgm:t>
    </dgm:pt>
    <dgm:pt modelId="{4CA2D8DE-D5D9-4F7E-8ADC-DCF622020AC9}">
      <dgm:prSet phldrT="[Текст]" custT="1"/>
      <dgm:spPr/>
      <dgm:t>
        <a:bodyPr/>
        <a:lstStyle/>
        <a:p>
          <a:endParaRPr lang="ru-RU" sz="1700" dirty="0"/>
        </a:p>
      </dgm:t>
    </dgm:pt>
    <dgm:pt modelId="{EA77C313-49BC-423C-92D1-DDC6F6C69794}" type="parTrans" cxnId="{DFC233A6-4A8C-40F9-BC50-A7313C13BEBE}">
      <dgm:prSet/>
      <dgm:spPr/>
      <dgm:t>
        <a:bodyPr/>
        <a:lstStyle/>
        <a:p>
          <a:endParaRPr lang="ru-RU"/>
        </a:p>
      </dgm:t>
    </dgm:pt>
    <dgm:pt modelId="{129A2ADF-DD87-478A-923E-F09EF2F98649}" type="sibTrans" cxnId="{DFC233A6-4A8C-40F9-BC50-A7313C13BEBE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  <dgm:t>
        <a:bodyPr/>
        <a:lstStyle/>
        <a:p>
          <a:endParaRPr lang="ru-RU"/>
        </a:p>
      </dgm:t>
    </dgm:pt>
    <dgm:pt modelId="{EE48131A-3A31-46F4-8135-FE74FBD1880C}" type="pres">
      <dgm:prSet presAssocID="{001E39DA-5E9C-46FA-8C6F-5CC7B4F428D7}" presName="parentText" presStyleLbl="node1" presStyleIdx="0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  <dgm:t>
        <a:bodyPr/>
        <a:lstStyle/>
        <a:p>
          <a:endParaRPr lang="ru-RU"/>
        </a:p>
      </dgm:t>
    </dgm:pt>
    <dgm:pt modelId="{091927D8-3052-44EE-A081-65808B0B9A88}" type="pres">
      <dgm:prSet presAssocID="{F01B7920-66D2-4244-A4D4-EE47CFEE306A}" presName="linNode" presStyleCnt="0"/>
      <dgm:spPr/>
      <dgm:t>
        <a:bodyPr/>
        <a:lstStyle/>
        <a:p>
          <a:endParaRPr lang="ru-RU"/>
        </a:p>
      </dgm:t>
    </dgm:pt>
    <dgm:pt modelId="{806103D4-8389-434C-A70C-63774D489DD2}" type="pres">
      <dgm:prSet presAssocID="{F01B7920-66D2-4244-A4D4-EE47CFEE306A}" presName="parentText" presStyleLbl="node1" presStyleIdx="1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  <dgm:t>
        <a:bodyPr/>
        <a:lstStyle/>
        <a:p>
          <a:endParaRPr lang="ru-RU"/>
        </a:p>
      </dgm:t>
    </dgm:pt>
    <dgm:pt modelId="{A621CEA0-1646-4F7E-9C22-197DC90E6018}" type="pres">
      <dgm:prSet presAssocID="{F6594465-D11C-4BFD-ABC3-5BD2C24F72C1}" presName="linNode" presStyleCnt="0"/>
      <dgm:spPr/>
      <dgm:t>
        <a:bodyPr/>
        <a:lstStyle/>
        <a:p>
          <a:endParaRPr lang="ru-RU"/>
        </a:p>
      </dgm:t>
    </dgm:pt>
    <dgm:pt modelId="{79B7AF81-C2CB-4429-90C9-18CAE0FE93A0}" type="pres">
      <dgm:prSet presAssocID="{F6594465-D11C-4BFD-ABC3-5BD2C24F72C1}" presName="parentText" presStyleLbl="node1" presStyleIdx="2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5660E-9C7B-4466-AA6A-B6A934AD51ED}" type="pres">
      <dgm:prSet presAssocID="{EBDED071-B83D-4F24-B7E1-36E0E7401E71}" presName="sp" presStyleCnt="0"/>
      <dgm:spPr/>
      <dgm:t>
        <a:bodyPr/>
        <a:lstStyle/>
        <a:p>
          <a:endParaRPr lang="ru-RU"/>
        </a:p>
      </dgm:t>
    </dgm:pt>
    <dgm:pt modelId="{D19C1C8B-74B7-4EEF-90E0-99674F58B968}" type="pres">
      <dgm:prSet presAssocID="{B14424CE-5B8D-4FFB-BC8A-446373D1065A}" presName="linNode" presStyleCnt="0"/>
      <dgm:spPr/>
      <dgm:t>
        <a:bodyPr/>
        <a:lstStyle/>
        <a:p>
          <a:endParaRPr lang="ru-RU"/>
        </a:p>
      </dgm:t>
    </dgm:pt>
    <dgm:pt modelId="{B3E45B6D-DDF7-455F-BDB1-D842AF8B3104}" type="pres">
      <dgm:prSet presAssocID="{B14424CE-5B8D-4FFB-BC8A-446373D1065A}" presName="parentText" presStyleLbl="node1" presStyleIdx="3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4628-A6F5-4FED-BBBF-897EC1C18D71}" type="pres">
      <dgm:prSet presAssocID="{B14424CE-5B8D-4FFB-BC8A-446373D1065A}" presName="descendantText" presStyleLbl="alignAccFollowNode1" presStyleIdx="3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F47E4-DFC5-40F7-B13A-C327AF1EB5A9}" srcId="{AD9A0870-CC69-441D-BE1B-5055AEFD0790}" destId="{B14424CE-5B8D-4FFB-BC8A-446373D1065A}" srcOrd="3" destOrd="0" parTransId="{40494CAE-3885-43FF-B6E6-9B96E1367E73}" sibTransId="{D94583A6-B4B3-408B-9421-605590FA98BA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9BB76D6C-5ECA-4515-904C-1E94F2D70650}" type="presOf" srcId="{F6594465-D11C-4BFD-ABC3-5BD2C24F72C1}" destId="{79B7AF81-C2CB-4429-90C9-18CAE0FE93A0}" srcOrd="0" destOrd="0" presId="urn:microsoft.com/office/officeart/2005/8/layout/vList5"/>
    <dgm:cxn modelId="{1B09BE84-4556-466F-91B7-A67A5C0E4EF5}" type="presOf" srcId="{FA279376-BA4B-4D4E-BD2E-33F36DD42EEB}" destId="{CC504628-A6F5-4FED-BBBF-897EC1C18D71}" srcOrd="0" destOrd="0" presId="urn:microsoft.com/office/officeart/2005/8/layout/vList5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D2FC14EE-CAE4-4D1D-BA61-AB7D2671694B}" type="presOf" srcId="{B14424CE-5B8D-4FFB-BC8A-446373D1065A}" destId="{B3E45B6D-DDF7-455F-BDB1-D842AF8B3104}" srcOrd="0" destOrd="0" presId="urn:microsoft.com/office/officeart/2005/8/layout/vList5"/>
    <dgm:cxn modelId="{8C72DE65-04C2-4A4B-94D8-6A8021CADB47}" type="presOf" srcId="{F01B7920-66D2-4244-A4D4-EE47CFEE306A}" destId="{806103D4-8389-434C-A70C-63774D489DD2}" srcOrd="0" destOrd="0" presId="urn:microsoft.com/office/officeart/2005/8/layout/vList5"/>
    <dgm:cxn modelId="{763B969D-BE59-4F91-8E9B-1FF5B56213F8}" type="presOf" srcId="{128B8EA1-74C2-491D-835E-FD43426590E2}" destId="{997B69F5-D3B2-404C-8599-703C86E78FB5}" srcOrd="0" destOrd="0" presId="urn:microsoft.com/office/officeart/2005/8/layout/vList5"/>
    <dgm:cxn modelId="{C6C2EA79-54C2-42D8-91DF-6B86CCC39EAA}" type="presOf" srcId="{D140335F-98D1-4B85-8392-4AB549D96A6B}" destId="{4C92B9D9-5C52-4FD6-881B-47AD73E07346}" srcOrd="0" destOrd="0" presId="urn:microsoft.com/office/officeart/2005/8/layout/vList5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C8007083-87A7-49A8-902F-AF7F59A7FA8E}" type="presOf" srcId="{AD9A0870-CC69-441D-BE1B-5055AEFD0790}" destId="{2834F0BB-2EA7-49A6-ADA7-7FC8C5A31993}" srcOrd="0" destOrd="0" presId="urn:microsoft.com/office/officeart/2005/8/layout/vList5"/>
    <dgm:cxn modelId="{B65ACDCE-1725-4294-BC88-C4C09AB3251F}" type="presOf" srcId="{001E39DA-5E9C-46FA-8C6F-5CC7B4F428D7}" destId="{EE48131A-3A31-46F4-8135-FE74FBD1880C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DFC233A6-4A8C-40F9-BC50-A7313C13BEBE}" srcId="{B14424CE-5B8D-4FFB-BC8A-446373D1065A}" destId="{4CA2D8DE-D5D9-4F7E-8ADC-DCF622020AC9}" srcOrd="1" destOrd="0" parTransId="{EA77C313-49BC-423C-92D1-DDC6F6C69794}" sibTransId="{129A2ADF-DD87-478A-923E-F09EF2F98649}"/>
    <dgm:cxn modelId="{A3D05317-56D1-40FA-9383-A26C693EB722}" type="presOf" srcId="{4CA2D8DE-D5D9-4F7E-8ADC-DCF622020AC9}" destId="{CC504628-A6F5-4FED-BBBF-897EC1C18D71}" srcOrd="0" destOrd="1" presId="urn:microsoft.com/office/officeart/2005/8/layout/vList5"/>
    <dgm:cxn modelId="{4B65E4E7-8A15-46D7-B6AA-35B84AE4D509}" srcId="{B14424CE-5B8D-4FFB-BC8A-446373D1065A}" destId="{FA279376-BA4B-4D4E-BD2E-33F36DD42EEB}" srcOrd="0" destOrd="0" parTransId="{610BDC94-3A17-40C5-B3AA-655C31D3EC71}" sibTransId="{9CE78211-495E-4678-BDF9-ECAA3711CCA7}"/>
    <dgm:cxn modelId="{96203F25-A810-4885-B3E0-8F02E87E1CAD}" type="presOf" srcId="{CC7BF3CE-C40A-45B0-AEB2-610E25F38CBE}" destId="{4DEE8B8B-B23E-4941-9BEA-9AC2C1614C61}" srcOrd="0" destOrd="0" presId="urn:microsoft.com/office/officeart/2005/8/layout/vList5"/>
    <dgm:cxn modelId="{F015F840-A33A-4F6F-B386-62A9F7D741E1}" srcId="{F6594465-D11C-4BFD-ABC3-5BD2C24F72C1}" destId="{D140335F-98D1-4B85-8392-4AB549D96A6B}" srcOrd="0" destOrd="0" parTransId="{8EBABC5B-0CC9-4EF4-82BB-DF84711B8C49}" sibTransId="{4D270FA1-4CE1-438E-A063-F1A76B804433}"/>
    <dgm:cxn modelId="{49E28622-8714-45A3-AC93-8E909DEDF954}" type="presParOf" srcId="{2834F0BB-2EA7-49A6-ADA7-7FC8C5A31993}" destId="{FD56EB42-F402-484D-804D-57D307C0C2C5}" srcOrd="0" destOrd="0" presId="urn:microsoft.com/office/officeart/2005/8/layout/vList5"/>
    <dgm:cxn modelId="{87E33EDB-05D8-42F6-A21A-361B3648E013}" type="presParOf" srcId="{FD56EB42-F402-484D-804D-57D307C0C2C5}" destId="{EE48131A-3A31-46F4-8135-FE74FBD1880C}" srcOrd="0" destOrd="0" presId="urn:microsoft.com/office/officeart/2005/8/layout/vList5"/>
    <dgm:cxn modelId="{80039934-A695-4100-BF69-E1EDC38CF32A}" type="presParOf" srcId="{FD56EB42-F402-484D-804D-57D307C0C2C5}" destId="{4DEE8B8B-B23E-4941-9BEA-9AC2C1614C61}" srcOrd="1" destOrd="0" presId="urn:microsoft.com/office/officeart/2005/8/layout/vList5"/>
    <dgm:cxn modelId="{460B88B7-FD24-4D53-A408-5D330C7D885F}" type="presParOf" srcId="{2834F0BB-2EA7-49A6-ADA7-7FC8C5A31993}" destId="{0C094F9C-8DFE-488B-94FA-AEB5F2C43801}" srcOrd="1" destOrd="0" presId="urn:microsoft.com/office/officeart/2005/8/layout/vList5"/>
    <dgm:cxn modelId="{CE9D23BA-E3A3-496B-9064-2E7F05068021}" type="presParOf" srcId="{2834F0BB-2EA7-49A6-ADA7-7FC8C5A31993}" destId="{091927D8-3052-44EE-A081-65808B0B9A88}" srcOrd="2" destOrd="0" presId="urn:microsoft.com/office/officeart/2005/8/layout/vList5"/>
    <dgm:cxn modelId="{C6B0023E-F3E7-417D-B7B1-EAB3C17108F7}" type="presParOf" srcId="{091927D8-3052-44EE-A081-65808B0B9A88}" destId="{806103D4-8389-434C-A70C-63774D489DD2}" srcOrd="0" destOrd="0" presId="urn:microsoft.com/office/officeart/2005/8/layout/vList5"/>
    <dgm:cxn modelId="{7D899BCD-7EC0-4815-90AF-3A9D45DC4B74}" type="presParOf" srcId="{091927D8-3052-44EE-A081-65808B0B9A88}" destId="{997B69F5-D3B2-404C-8599-703C86E78FB5}" srcOrd="1" destOrd="0" presId="urn:microsoft.com/office/officeart/2005/8/layout/vList5"/>
    <dgm:cxn modelId="{C0F09C05-CF58-4DBB-87B7-F854172CCDB9}" type="presParOf" srcId="{2834F0BB-2EA7-49A6-ADA7-7FC8C5A31993}" destId="{0C4F780B-7A2D-4E84-BA6F-8B51D0D775D1}" srcOrd="3" destOrd="0" presId="urn:microsoft.com/office/officeart/2005/8/layout/vList5"/>
    <dgm:cxn modelId="{A71CAAB9-8128-4CC2-BD43-0EF1236531D4}" type="presParOf" srcId="{2834F0BB-2EA7-49A6-ADA7-7FC8C5A31993}" destId="{A621CEA0-1646-4F7E-9C22-197DC90E6018}" srcOrd="4" destOrd="0" presId="urn:microsoft.com/office/officeart/2005/8/layout/vList5"/>
    <dgm:cxn modelId="{2F66D99A-8CB6-40CD-8DD5-E565122A196F}" type="presParOf" srcId="{A621CEA0-1646-4F7E-9C22-197DC90E6018}" destId="{79B7AF81-C2CB-4429-90C9-18CAE0FE93A0}" srcOrd="0" destOrd="0" presId="urn:microsoft.com/office/officeart/2005/8/layout/vList5"/>
    <dgm:cxn modelId="{793E61CB-023B-455D-9165-E7A1B266D82B}" type="presParOf" srcId="{A621CEA0-1646-4F7E-9C22-197DC90E6018}" destId="{4C92B9D9-5C52-4FD6-881B-47AD73E07346}" srcOrd="1" destOrd="0" presId="urn:microsoft.com/office/officeart/2005/8/layout/vList5"/>
    <dgm:cxn modelId="{2231619A-F7CA-4291-A2A4-1FAD5BD1C221}" type="presParOf" srcId="{2834F0BB-2EA7-49A6-ADA7-7FC8C5A31993}" destId="{3085660E-9C7B-4466-AA6A-B6A934AD51ED}" srcOrd="5" destOrd="0" presId="urn:microsoft.com/office/officeart/2005/8/layout/vList5"/>
    <dgm:cxn modelId="{03FE4077-EF52-4A6D-9AE5-B0EED161C763}" type="presParOf" srcId="{2834F0BB-2EA7-49A6-ADA7-7FC8C5A31993}" destId="{D19C1C8B-74B7-4EEF-90E0-99674F58B968}" srcOrd="6" destOrd="0" presId="urn:microsoft.com/office/officeart/2005/8/layout/vList5"/>
    <dgm:cxn modelId="{1AFE4D31-DBFB-47B2-9FC3-D5BA0A7586AC}" type="presParOf" srcId="{D19C1C8B-74B7-4EEF-90E0-99674F58B968}" destId="{B3E45B6D-DDF7-455F-BDB1-D842AF8B3104}" srcOrd="0" destOrd="0" presId="urn:microsoft.com/office/officeart/2005/8/layout/vList5"/>
    <dgm:cxn modelId="{CE954B35-8375-4AF0-8FFB-F078CBE46016}" type="presParOf" srcId="{D19C1C8B-74B7-4EEF-90E0-99674F58B968}" destId="{CC504628-A6F5-4FED-BBBF-897EC1C18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/>
      <dgm:spPr/>
      <dgm:t>
        <a:bodyPr/>
        <a:lstStyle/>
        <a:p>
          <a:endParaRPr lang="ru-RU" dirty="0"/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/>
      <dgm:spPr/>
      <dgm:t>
        <a:bodyPr/>
        <a:lstStyle/>
        <a:p>
          <a:endParaRPr lang="ru-RU" dirty="0"/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928BABDE-41D7-4D7A-A2B5-2073892EE9EC}">
      <dgm:prSet phldrT="[Текст]"/>
      <dgm:spPr/>
      <dgm:t>
        <a:bodyPr/>
        <a:lstStyle/>
        <a:p>
          <a:endParaRPr lang="ru-RU" dirty="0"/>
        </a:p>
      </dgm:t>
    </dgm:pt>
    <dgm:pt modelId="{A6E110CF-6F96-4AA6-90CE-B5A5AB8B843E}" type="parTrans" cxnId="{9419A1AB-096B-426F-8BEB-F9AD316101BC}">
      <dgm:prSet/>
      <dgm:spPr/>
      <dgm:t>
        <a:bodyPr/>
        <a:lstStyle/>
        <a:p>
          <a:endParaRPr lang="ru-RU"/>
        </a:p>
      </dgm:t>
    </dgm:pt>
    <dgm:pt modelId="{E66CEFEA-1F34-4A21-A523-9085C6BA4846}" type="sibTrans" cxnId="{9419A1AB-096B-426F-8BEB-F9AD316101BC}">
      <dgm:prSet/>
      <dgm:spPr/>
      <dgm:t>
        <a:bodyPr/>
        <a:lstStyle/>
        <a:p>
          <a:endParaRPr lang="ru-RU"/>
        </a:p>
      </dgm:t>
    </dgm:pt>
    <dgm:pt modelId="{15498C18-B6A3-479D-8515-9B65BDB025D7}">
      <dgm:prSet phldrT="[Текст]"/>
      <dgm:spPr>
        <a:solidFill>
          <a:srgbClr val="6BC3DB"/>
        </a:solidFill>
      </dgm:spPr>
      <dgm:t>
        <a:bodyPr/>
        <a:lstStyle/>
        <a:p>
          <a:endParaRPr lang="ru-RU" dirty="0"/>
        </a:p>
      </dgm:t>
    </dgm:pt>
    <dgm:pt modelId="{0D789148-F579-4BC6-8AAE-4B428E184735}" type="parTrans" cxnId="{D469E073-276F-4210-882A-738B4EEE75E0}">
      <dgm:prSet/>
      <dgm:spPr/>
      <dgm:t>
        <a:bodyPr/>
        <a:lstStyle/>
        <a:p>
          <a:endParaRPr lang="ru-RU"/>
        </a:p>
      </dgm:t>
    </dgm:pt>
    <dgm:pt modelId="{EBF53B27-831A-4F15-B6E3-5A2ACC42B101}" type="sibTrans" cxnId="{D469E073-276F-4210-882A-738B4EEE75E0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</dgm:pt>
    <dgm:pt modelId="{EE48131A-3A31-46F4-8135-FE74FBD1880C}" type="pres">
      <dgm:prSet presAssocID="{001E39DA-5E9C-46FA-8C6F-5CC7B4F428D7}" presName="parentText" presStyleLbl="node1" presStyleIdx="0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0997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</dgm:pt>
    <dgm:pt modelId="{091927D8-3052-44EE-A081-65808B0B9A88}" type="pres">
      <dgm:prSet presAssocID="{F01B7920-66D2-4244-A4D4-EE47CFEE306A}" presName="linNode" presStyleCnt="0"/>
      <dgm:spPr/>
    </dgm:pt>
    <dgm:pt modelId="{806103D4-8389-434C-A70C-63774D489DD2}" type="pres">
      <dgm:prSet presAssocID="{F01B7920-66D2-4244-A4D4-EE47CFEE306A}" presName="parentText" presStyleLbl="node1" presStyleIdx="1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2420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</dgm:pt>
    <dgm:pt modelId="{A621CEA0-1646-4F7E-9C22-197DC90E6018}" type="pres">
      <dgm:prSet presAssocID="{F6594465-D11C-4BFD-ABC3-5BD2C24F72C1}" presName="linNode" presStyleCnt="0"/>
      <dgm:spPr/>
    </dgm:pt>
    <dgm:pt modelId="{79B7AF81-C2CB-4429-90C9-18CAE0FE93A0}" type="pres">
      <dgm:prSet presAssocID="{F6594465-D11C-4BFD-ABC3-5BD2C24F72C1}" presName="parentText" presStyleLbl="node1" presStyleIdx="2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0963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7E26-B77E-48BA-97CA-379F93317F8B}" type="pres">
      <dgm:prSet presAssocID="{EBDED071-B83D-4F24-B7E1-36E0E7401E71}" presName="sp" presStyleCnt="0"/>
      <dgm:spPr/>
    </dgm:pt>
    <dgm:pt modelId="{59B91A9A-FAE0-4EC0-A649-9156584C227D}" type="pres">
      <dgm:prSet presAssocID="{15498C18-B6A3-479D-8515-9B65BDB025D7}" presName="linNode" presStyleCnt="0"/>
      <dgm:spPr/>
    </dgm:pt>
    <dgm:pt modelId="{A5C877C1-7FC0-41B2-AE89-14F407E8DEAB}" type="pres">
      <dgm:prSet presAssocID="{15498C18-B6A3-479D-8515-9B65BDB025D7}" presName="parentText" presStyleLbl="node1" presStyleIdx="3" presStyleCnt="4" custScaleX="55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1872-1C24-47FE-A81B-F44194F5A291}" type="pres">
      <dgm:prSet presAssocID="{15498C18-B6A3-479D-8515-9B65BDB025D7}" presName="descendantText" presStyleLbl="alignAccFollowNode1" presStyleIdx="3" presStyleCnt="4" custScaleX="1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CEF7E683-8586-44FB-BA76-A04259B6103C}" type="presOf" srcId="{001E39DA-5E9C-46FA-8C6F-5CC7B4F428D7}" destId="{EE48131A-3A31-46F4-8135-FE74FBD1880C}" srcOrd="0" destOrd="0" presId="urn:microsoft.com/office/officeart/2005/8/layout/vList5"/>
    <dgm:cxn modelId="{9419A1AB-096B-426F-8BEB-F9AD316101BC}" srcId="{F6594465-D11C-4BFD-ABC3-5BD2C24F72C1}" destId="{928BABDE-41D7-4D7A-A2B5-2073892EE9EC}" srcOrd="0" destOrd="0" parTransId="{A6E110CF-6F96-4AA6-90CE-B5A5AB8B843E}" sibTransId="{E66CEFEA-1F34-4A21-A523-9085C6BA4846}"/>
    <dgm:cxn modelId="{12CCE452-6C9D-49B9-BAE5-8E81B135A6B9}" type="presOf" srcId="{F6594465-D11C-4BFD-ABC3-5BD2C24F72C1}" destId="{79B7AF81-C2CB-4429-90C9-18CAE0FE93A0}" srcOrd="0" destOrd="0" presId="urn:microsoft.com/office/officeart/2005/8/layout/vList5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D469E073-276F-4210-882A-738B4EEE75E0}" srcId="{AD9A0870-CC69-441D-BE1B-5055AEFD0790}" destId="{15498C18-B6A3-479D-8515-9B65BDB025D7}" srcOrd="3" destOrd="0" parTransId="{0D789148-F579-4BC6-8AAE-4B428E184735}" sibTransId="{EBF53B27-831A-4F15-B6E3-5A2ACC42B101}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4656BBA1-56A4-44D0-A1F1-68AC5F010D2A}" type="presOf" srcId="{F01B7920-66D2-4244-A4D4-EE47CFEE306A}" destId="{806103D4-8389-434C-A70C-63774D489DD2}" srcOrd="0" destOrd="0" presId="urn:microsoft.com/office/officeart/2005/8/layout/vList5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27BA24CF-6347-4284-B557-1F1ECB9BF5CF}" type="presOf" srcId="{AD9A0870-CC69-441D-BE1B-5055AEFD0790}" destId="{2834F0BB-2EA7-49A6-ADA7-7FC8C5A31993}" srcOrd="0" destOrd="0" presId="urn:microsoft.com/office/officeart/2005/8/layout/vList5"/>
    <dgm:cxn modelId="{6607385C-525D-402B-BC3A-CCEBE04E387B}" type="presOf" srcId="{128B8EA1-74C2-491D-835E-FD43426590E2}" destId="{997B69F5-D3B2-404C-8599-703C86E78FB5}" srcOrd="0" destOrd="0" presId="urn:microsoft.com/office/officeart/2005/8/layout/vList5"/>
    <dgm:cxn modelId="{CE67DD5E-A177-4AC9-A906-CDBC8413F69A}" type="presOf" srcId="{CC7BF3CE-C40A-45B0-AEB2-610E25F38CBE}" destId="{4DEE8B8B-B23E-4941-9BEA-9AC2C1614C61}" srcOrd="0" destOrd="0" presId="urn:microsoft.com/office/officeart/2005/8/layout/vList5"/>
    <dgm:cxn modelId="{3FC41FE7-D0CD-4909-A08F-013CC95DD8E7}" type="presOf" srcId="{D140335F-98D1-4B85-8392-4AB549D96A6B}" destId="{6D771872-1C24-47FE-A81B-F44194F5A291}" srcOrd="0" destOrd="0" presId="urn:microsoft.com/office/officeart/2005/8/layout/vList5"/>
    <dgm:cxn modelId="{F015F840-A33A-4F6F-B386-62A9F7D741E1}" srcId="{15498C18-B6A3-479D-8515-9B65BDB025D7}" destId="{D140335F-98D1-4B85-8392-4AB549D96A6B}" srcOrd="0" destOrd="0" parTransId="{8EBABC5B-0CC9-4EF4-82BB-DF84711B8C49}" sibTransId="{4D270FA1-4CE1-438E-A063-F1A76B804433}"/>
    <dgm:cxn modelId="{95DC3229-9DB5-4F36-92A6-52FA0FBAAB05}" type="presOf" srcId="{928BABDE-41D7-4D7A-A2B5-2073892EE9EC}" destId="{4C92B9D9-5C52-4FD6-881B-47AD73E07346}" srcOrd="0" destOrd="0" presId="urn:microsoft.com/office/officeart/2005/8/layout/vList5"/>
    <dgm:cxn modelId="{B0A1A79F-B7F8-4019-9339-33F3FFFD8B66}" type="presOf" srcId="{15498C18-B6A3-479D-8515-9B65BDB025D7}" destId="{A5C877C1-7FC0-41B2-AE89-14F407E8DEAB}" srcOrd="0" destOrd="0" presId="urn:microsoft.com/office/officeart/2005/8/layout/vList5"/>
    <dgm:cxn modelId="{2C27F076-026E-47B3-9169-49C655A68D8C}" type="presParOf" srcId="{2834F0BB-2EA7-49A6-ADA7-7FC8C5A31993}" destId="{FD56EB42-F402-484D-804D-57D307C0C2C5}" srcOrd="0" destOrd="0" presId="urn:microsoft.com/office/officeart/2005/8/layout/vList5"/>
    <dgm:cxn modelId="{48EC9FD9-4201-4B5C-AFB9-1086D651D399}" type="presParOf" srcId="{FD56EB42-F402-484D-804D-57D307C0C2C5}" destId="{EE48131A-3A31-46F4-8135-FE74FBD1880C}" srcOrd="0" destOrd="0" presId="urn:microsoft.com/office/officeart/2005/8/layout/vList5"/>
    <dgm:cxn modelId="{3FD4FCAA-1527-421F-8D2D-44F395524099}" type="presParOf" srcId="{FD56EB42-F402-484D-804D-57D307C0C2C5}" destId="{4DEE8B8B-B23E-4941-9BEA-9AC2C1614C61}" srcOrd="1" destOrd="0" presId="urn:microsoft.com/office/officeart/2005/8/layout/vList5"/>
    <dgm:cxn modelId="{3A47D48D-8701-4BF8-80D2-1B17F464AD9B}" type="presParOf" srcId="{2834F0BB-2EA7-49A6-ADA7-7FC8C5A31993}" destId="{0C094F9C-8DFE-488B-94FA-AEB5F2C43801}" srcOrd="1" destOrd="0" presId="urn:microsoft.com/office/officeart/2005/8/layout/vList5"/>
    <dgm:cxn modelId="{65DF0035-9E6D-4FD0-A88A-E6CC22651FF3}" type="presParOf" srcId="{2834F0BB-2EA7-49A6-ADA7-7FC8C5A31993}" destId="{091927D8-3052-44EE-A081-65808B0B9A88}" srcOrd="2" destOrd="0" presId="urn:microsoft.com/office/officeart/2005/8/layout/vList5"/>
    <dgm:cxn modelId="{EC967678-5F14-42A9-BA4C-647531AE2A4E}" type="presParOf" srcId="{091927D8-3052-44EE-A081-65808B0B9A88}" destId="{806103D4-8389-434C-A70C-63774D489DD2}" srcOrd="0" destOrd="0" presId="urn:microsoft.com/office/officeart/2005/8/layout/vList5"/>
    <dgm:cxn modelId="{238AB485-9FED-41BA-BBB5-E2AD570ED7C6}" type="presParOf" srcId="{091927D8-3052-44EE-A081-65808B0B9A88}" destId="{997B69F5-D3B2-404C-8599-703C86E78FB5}" srcOrd="1" destOrd="0" presId="urn:microsoft.com/office/officeart/2005/8/layout/vList5"/>
    <dgm:cxn modelId="{675D676E-6E31-4277-ACD2-9273C99C48C8}" type="presParOf" srcId="{2834F0BB-2EA7-49A6-ADA7-7FC8C5A31993}" destId="{0C4F780B-7A2D-4E84-BA6F-8B51D0D775D1}" srcOrd="3" destOrd="0" presId="urn:microsoft.com/office/officeart/2005/8/layout/vList5"/>
    <dgm:cxn modelId="{F378B849-1CE2-4C41-960D-1E7AF2CE40FD}" type="presParOf" srcId="{2834F0BB-2EA7-49A6-ADA7-7FC8C5A31993}" destId="{A621CEA0-1646-4F7E-9C22-197DC90E6018}" srcOrd="4" destOrd="0" presId="urn:microsoft.com/office/officeart/2005/8/layout/vList5"/>
    <dgm:cxn modelId="{68F9F429-5E8B-48C0-91AE-01E804D9393C}" type="presParOf" srcId="{A621CEA0-1646-4F7E-9C22-197DC90E6018}" destId="{79B7AF81-C2CB-4429-90C9-18CAE0FE93A0}" srcOrd="0" destOrd="0" presId="urn:microsoft.com/office/officeart/2005/8/layout/vList5"/>
    <dgm:cxn modelId="{27E4579E-523A-439E-90D3-FB66419DA5CC}" type="presParOf" srcId="{A621CEA0-1646-4F7E-9C22-197DC90E6018}" destId="{4C92B9D9-5C52-4FD6-881B-47AD73E07346}" srcOrd="1" destOrd="0" presId="urn:microsoft.com/office/officeart/2005/8/layout/vList5"/>
    <dgm:cxn modelId="{4CFA602B-D7A0-4DFD-8E45-416716A6E61F}" type="presParOf" srcId="{2834F0BB-2EA7-49A6-ADA7-7FC8C5A31993}" destId="{7F0E7E26-B77E-48BA-97CA-379F93317F8B}" srcOrd="5" destOrd="0" presId="urn:microsoft.com/office/officeart/2005/8/layout/vList5"/>
    <dgm:cxn modelId="{8FAC8CE2-8DA8-42C5-8525-BA7FE328E91A}" type="presParOf" srcId="{2834F0BB-2EA7-49A6-ADA7-7FC8C5A31993}" destId="{59B91A9A-FAE0-4EC0-A649-9156584C227D}" srcOrd="6" destOrd="0" presId="urn:microsoft.com/office/officeart/2005/8/layout/vList5"/>
    <dgm:cxn modelId="{D259BFEC-52B8-4CCE-8459-A404D4605E5E}" type="presParOf" srcId="{59B91A9A-FAE0-4EC0-A649-9156584C227D}" destId="{A5C877C1-7FC0-41B2-AE89-14F407E8DEAB}" srcOrd="0" destOrd="0" presId="urn:microsoft.com/office/officeart/2005/8/layout/vList5"/>
    <dgm:cxn modelId="{7A0AB379-535F-4218-9E4C-37631672BF21}" type="presParOf" srcId="{59B91A9A-FAE0-4EC0-A649-9156584C227D}" destId="{6D771872-1C24-47FE-A81B-F44194F5A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C65040D-B9EA-45DE-AD41-A7B837B6A665}" type="presOf" srcId="{A33B98F0-0BAD-4BD7-B4B8-67F8CDC1D745}" destId="{5074C04B-E624-441B-AEA5-A40FD273785C}" srcOrd="0" destOrd="0" presId="urn:microsoft.com/office/officeart/2008/layout/VerticalCurvedList"/>
    <dgm:cxn modelId="{09AA49DF-3EA2-44E6-BB88-3E86756E1CEF}" type="presOf" srcId="{FC0FA363-0BB6-412C-A4EB-64747D334962}" destId="{51FD8B36-B369-49C6-815B-A9FE8B1638FF}" srcOrd="0" destOrd="0" presId="urn:microsoft.com/office/officeart/2008/layout/VerticalCurvedList"/>
    <dgm:cxn modelId="{A27158B0-D6E9-43EC-87FF-40CEADA64154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9EF6343-D414-47ED-AFBD-429FD4033B35}" type="presOf" srcId="{991ED693-9D1B-48E0-82C1-F65A78668D59}" destId="{50D2100A-BC29-4B3C-B0B0-53015594BEC9}" srcOrd="0" destOrd="0" presId="urn:microsoft.com/office/officeart/2008/layout/VerticalCurvedList"/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70959651-8E64-426E-938E-B21499BE5FC0}" type="presOf" srcId="{DAF729BC-8BDB-4985-89AD-ABC231DB2959}" destId="{8126D04D-D4EB-4342-A178-216CC95BF15A}" srcOrd="0" destOrd="0" presId="urn:microsoft.com/office/officeart/2008/layout/VerticalCurvedList"/>
    <dgm:cxn modelId="{C04C5612-3B03-49C9-96DA-285EC1E0F9E9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D5CCD188-95FE-43E7-AEF1-C71D40CAE377}" type="presOf" srcId="{2E9E7DDE-9540-4F2E-807D-3A3828E66A53}" destId="{3503833D-8EB4-4537-8B03-873225CBAECC}" srcOrd="0" destOrd="0" presId="urn:microsoft.com/office/officeart/2008/layout/VerticalCurvedList"/>
    <dgm:cxn modelId="{194FC277-F2CB-4F42-B3BA-9B20AEA93E62}" type="presParOf" srcId="{3503833D-8EB4-4537-8B03-873225CBAECC}" destId="{087057A5-C9E4-4E07-8A69-C463905A045A}" srcOrd="0" destOrd="0" presId="urn:microsoft.com/office/officeart/2008/layout/VerticalCurvedList"/>
    <dgm:cxn modelId="{3722E70F-5157-4599-B8C0-69C755BBDE26}" type="presParOf" srcId="{087057A5-C9E4-4E07-8A69-C463905A045A}" destId="{05CAA6AA-7C7F-4381-9A9D-DFB0C25386F5}" srcOrd="0" destOrd="0" presId="urn:microsoft.com/office/officeart/2008/layout/VerticalCurvedList"/>
    <dgm:cxn modelId="{AF86EE4D-8564-475A-986E-44C053786A30}" type="presParOf" srcId="{05CAA6AA-7C7F-4381-9A9D-DFB0C25386F5}" destId="{752D358C-FED0-4DB3-B9C6-42A5EC9CD41C}" srcOrd="0" destOrd="0" presId="urn:microsoft.com/office/officeart/2008/layout/VerticalCurvedList"/>
    <dgm:cxn modelId="{1106544D-78F6-407C-AC34-9D145732CE31}" type="presParOf" srcId="{05CAA6AA-7C7F-4381-9A9D-DFB0C25386F5}" destId="{5074C04B-E624-441B-AEA5-A40FD273785C}" srcOrd="1" destOrd="0" presId="urn:microsoft.com/office/officeart/2008/layout/VerticalCurvedList"/>
    <dgm:cxn modelId="{EF0DB749-B123-45C6-A0BF-02AA99EEDB4E}" type="presParOf" srcId="{05CAA6AA-7C7F-4381-9A9D-DFB0C25386F5}" destId="{488333C4-ACFD-4238-87F6-CA92B20F8EED}" srcOrd="2" destOrd="0" presId="urn:microsoft.com/office/officeart/2008/layout/VerticalCurvedList"/>
    <dgm:cxn modelId="{B123A04E-D99D-416E-A3B1-9A6B7D7DB73F}" type="presParOf" srcId="{05CAA6AA-7C7F-4381-9A9D-DFB0C25386F5}" destId="{0EE9437E-DBA9-4D6F-811B-B4956DAA32A3}" srcOrd="3" destOrd="0" presId="urn:microsoft.com/office/officeart/2008/layout/VerticalCurvedList"/>
    <dgm:cxn modelId="{C0D013D2-458F-4675-82FC-82312539BD29}" type="presParOf" srcId="{087057A5-C9E4-4E07-8A69-C463905A045A}" destId="{BB513D4C-C6C8-4664-9495-F8067558690B}" srcOrd="1" destOrd="0" presId="urn:microsoft.com/office/officeart/2008/layout/VerticalCurvedList"/>
    <dgm:cxn modelId="{95A31617-72AA-4350-A61E-CCBE9A077FC5}" type="presParOf" srcId="{087057A5-C9E4-4E07-8A69-C463905A045A}" destId="{DF007BFD-EB78-46AA-9CAD-0CF6D53A6FD3}" srcOrd="2" destOrd="0" presId="urn:microsoft.com/office/officeart/2008/layout/VerticalCurvedList"/>
    <dgm:cxn modelId="{1BDACAE2-C736-44B4-B997-29B709B2DBF5}" type="presParOf" srcId="{DF007BFD-EB78-46AA-9CAD-0CF6D53A6FD3}" destId="{46ABCDB1-4710-4C09-BB1A-47CAA85163EF}" srcOrd="0" destOrd="0" presId="urn:microsoft.com/office/officeart/2008/layout/VerticalCurvedList"/>
    <dgm:cxn modelId="{C59A16CA-927C-42F6-AE09-10727A3096CE}" type="presParOf" srcId="{087057A5-C9E4-4E07-8A69-C463905A045A}" destId="{51FD8B36-B369-49C6-815B-A9FE8B1638FF}" srcOrd="3" destOrd="0" presId="urn:microsoft.com/office/officeart/2008/layout/VerticalCurvedList"/>
    <dgm:cxn modelId="{3D7134A3-0C12-46D0-B6E9-63236954B5AA}" type="presParOf" srcId="{087057A5-C9E4-4E07-8A69-C463905A045A}" destId="{F97F0EDD-76EF-419A-9205-C801D59A533E}" srcOrd="4" destOrd="0" presId="urn:microsoft.com/office/officeart/2008/layout/VerticalCurvedList"/>
    <dgm:cxn modelId="{4489F43C-2A57-48ED-AF8E-A105D4CD6112}" type="presParOf" srcId="{F97F0EDD-76EF-419A-9205-C801D59A533E}" destId="{8D512865-5037-414E-945A-87B761DA048A}" srcOrd="0" destOrd="0" presId="urn:microsoft.com/office/officeart/2008/layout/VerticalCurvedList"/>
    <dgm:cxn modelId="{4924E7BA-665C-4F8F-8363-F393AF737F12}" type="presParOf" srcId="{087057A5-C9E4-4E07-8A69-C463905A045A}" destId="{50D2100A-BC29-4B3C-B0B0-53015594BEC9}" srcOrd="5" destOrd="0" presId="urn:microsoft.com/office/officeart/2008/layout/VerticalCurvedList"/>
    <dgm:cxn modelId="{BD2F514D-D3E3-4DA1-BBA2-02320E80B77F}" type="presParOf" srcId="{087057A5-C9E4-4E07-8A69-C463905A045A}" destId="{7F7EF555-6394-43C0-830F-3D231D77E1E2}" srcOrd="6" destOrd="0" presId="urn:microsoft.com/office/officeart/2008/layout/VerticalCurvedList"/>
    <dgm:cxn modelId="{1D4016E9-4588-4120-8CA4-4F71997319B5}" type="presParOf" srcId="{7F7EF555-6394-43C0-830F-3D231D77E1E2}" destId="{B0EE1342-527A-4BF6-BFF9-CC76DCFC08CA}" srcOrd="0" destOrd="0" presId="urn:microsoft.com/office/officeart/2008/layout/VerticalCurvedList"/>
    <dgm:cxn modelId="{AA7FD0B5-71FC-4E9B-A3EB-20691BF93613}" type="presParOf" srcId="{087057A5-C9E4-4E07-8A69-C463905A045A}" destId="{7BF38BCB-85DA-4787-9589-164950DD849D}" srcOrd="7" destOrd="0" presId="urn:microsoft.com/office/officeart/2008/layout/VerticalCurvedList"/>
    <dgm:cxn modelId="{1114381B-1ED7-4B2A-8FC4-DF850EED84D4}" type="presParOf" srcId="{087057A5-C9E4-4E07-8A69-C463905A045A}" destId="{0CDB3C73-788E-4FBC-9027-BD3CAD8EB4EB}" srcOrd="8" destOrd="0" presId="urn:microsoft.com/office/officeart/2008/layout/VerticalCurvedList"/>
    <dgm:cxn modelId="{1FFF6AF5-14BA-4FAB-86C6-C1B10F34051F}" type="presParOf" srcId="{0CDB3C73-788E-4FBC-9027-BD3CAD8EB4EB}" destId="{82D7C35A-1433-486F-AA37-5B3AB0FE196F}" srcOrd="0" destOrd="0" presId="urn:microsoft.com/office/officeart/2008/layout/VerticalCurvedList"/>
    <dgm:cxn modelId="{A4FDC364-0659-4606-A861-66BE4380CF5E}" type="presParOf" srcId="{087057A5-C9E4-4E07-8A69-C463905A045A}" destId="{8126D04D-D4EB-4342-A178-216CC95BF15A}" srcOrd="9" destOrd="0" presId="urn:microsoft.com/office/officeart/2008/layout/VerticalCurvedList"/>
    <dgm:cxn modelId="{B23AE77C-C7E9-40F6-9332-B40D189FD74D}" type="presParOf" srcId="{087057A5-C9E4-4E07-8A69-C463905A045A}" destId="{4D07515A-9C61-46A1-981F-46276CB611F4}" srcOrd="10" destOrd="0" presId="urn:microsoft.com/office/officeart/2008/layout/VerticalCurvedList"/>
    <dgm:cxn modelId="{B1641729-8612-4923-99DD-67B8F8277319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287AB028-7575-41C4-90F0-DA9B27AA7B9F}" type="presOf" srcId="{1526DB3F-B81C-49BC-B5AF-8D00E43D39BF}" destId="{7BF38BCB-85DA-4787-9589-164950DD849D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3175954-C5A1-413A-95DE-0FC58F3B9FF6}" type="presOf" srcId="{FC0FA363-0BB6-412C-A4EB-64747D334962}" destId="{51FD8B36-B369-49C6-815B-A9FE8B1638FF}" srcOrd="0" destOrd="0" presId="urn:microsoft.com/office/officeart/2008/layout/VerticalCurvedList"/>
    <dgm:cxn modelId="{AF014B64-0CF7-4FC1-B99E-9098D2F7EDF4}" type="presOf" srcId="{991ED693-9D1B-48E0-82C1-F65A78668D59}" destId="{50D2100A-BC29-4B3C-B0B0-53015594BEC9}" srcOrd="0" destOrd="0" presId="urn:microsoft.com/office/officeart/2008/layout/VerticalCurvedList"/>
    <dgm:cxn modelId="{FE2FBF82-8396-43A4-93BC-F7FE2781D05F}" type="presOf" srcId="{A33B98F0-0BAD-4BD7-B4B8-67F8CDC1D745}" destId="{5074C04B-E624-441B-AEA5-A40FD273785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43525FE0-2732-4B42-9DCF-1310763BB25A}" type="presOf" srcId="{2130A105-6AF3-479D-A799-0220594EDF4C}" destId="{111F706C-9C0A-432B-A092-D9DAFA7B7D16}" srcOrd="0" destOrd="0" presId="urn:microsoft.com/office/officeart/2008/layout/VerticalCurvedList"/>
    <dgm:cxn modelId="{BB2CD688-0F7C-451C-B33A-531D0BB46501}" type="presOf" srcId="{6E26C959-1383-4FE0-82B3-7F32EFB537E4}" destId="{BB513D4C-C6C8-4664-9495-F8067558690B}" srcOrd="0" destOrd="0" presId="urn:microsoft.com/office/officeart/2008/layout/VerticalCurvedList"/>
    <dgm:cxn modelId="{E41C63DE-28E0-478B-9629-6D5D045EEB58}" type="presOf" srcId="{2E9E7DDE-9540-4F2E-807D-3A3828E66A53}" destId="{3503833D-8EB4-4537-8B03-873225CBAECC}" srcOrd="0" destOrd="0" presId="urn:microsoft.com/office/officeart/2008/layout/VerticalCurvedList"/>
    <dgm:cxn modelId="{C75D1BA4-DFE9-4349-A567-BD4B027D7070}" type="presParOf" srcId="{3503833D-8EB4-4537-8B03-873225CBAECC}" destId="{087057A5-C9E4-4E07-8A69-C463905A045A}" srcOrd="0" destOrd="0" presId="urn:microsoft.com/office/officeart/2008/layout/VerticalCurvedList"/>
    <dgm:cxn modelId="{199ABF28-D78C-428A-9B1F-C6D4FA9C5B7B}" type="presParOf" srcId="{087057A5-C9E4-4E07-8A69-C463905A045A}" destId="{05CAA6AA-7C7F-4381-9A9D-DFB0C25386F5}" srcOrd="0" destOrd="0" presId="urn:microsoft.com/office/officeart/2008/layout/VerticalCurvedList"/>
    <dgm:cxn modelId="{87E249B3-79C1-4F94-885D-5DF103FBC1A7}" type="presParOf" srcId="{05CAA6AA-7C7F-4381-9A9D-DFB0C25386F5}" destId="{752D358C-FED0-4DB3-B9C6-42A5EC9CD41C}" srcOrd="0" destOrd="0" presId="urn:microsoft.com/office/officeart/2008/layout/VerticalCurvedList"/>
    <dgm:cxn modelId="{7A490B8F-C71B-4136-9089-1A3784FD60DF}" type="presParOf" srcId="{05CAA6AA-7C7F-4381-9A9D-DFB0C25386F5}" destId="{5074C04B-E624-441B-AEA5-A40FD273785C}" srcOrd="1" destOrd="0" presId="urn:microsoft.com/office/officeart/2008/layout/VerticalCurvedList"/>
    <dgm:cxn modelId="{CDA689F9-4FA2-4FCE-BD11-602781FC7D81}" type="presParOf" srcId="{05CAA6AA-7C7F-4381-9A9D-DFB0C25386F5}" destId="{488333C4-ACFD-4238-87F6-CA92B20F8EED}" srcOrd="2" destOrd="0" presId="urn:microsoft.com/office/officeart/2008/layout/VerticalCurvedList"/>
    <dgm:cxn modelId="{8AF7CA91-E7A8-4B16-96B6-C3BDC095E604}" type="presParOf" srcId="{05CAA6AA-7C7F-4381-9A9D-DFB0C25386F5}" destId="{0EE9437E-DBA9-4D6F-811B-B4956DAA32A3}" srcOrd="3" destOrd="0" presId="urn:microsoft.com/office/officeart/2008/layout/VerticalCurvedList"/>
    <dgm:cxn modelId="{3250285A-B28F-43A3-B1BF-F304E9694D7A}" type="presParOf" srcId="{087057A5-C9E4-4E07-8A69-C463905A045A}" destId="{BB513D4C-C6C8-4664-9495-F8067558690B}" srcOrd="1" destOrd="0" presId="urn:microsoft.com/office/officeart/2008/layout/VerticalCurvedList"/>
    <dgm:cxn modelId="{335EA33F-7B2A-4A69-AB1A-9019DB5C12CD}" type="presParOf" srcId="{087057A5-C9E4-4E07-8A69-C463905A045A}" destId="{DF007BFD-EB78-46AA-9CAD-0CF6D53A6FD3}" srcOrd="2" destOrd="0" presId="urn:microsoft.com/office/officeart/2008/layout/VerticalCurvedList"/>
    <dgm:cxn modelId="{8C560ABB-58FE-4478-B76E-90AC644FBC62}" type="presParOf" srcId="{DF007BFD-EB78-46AA-9CAD-0CF6D53A6FD3}" destId="{46ABCDB1-4710-4C09-BB1A-47CAA85163EF}" srcOrd="0" destOrd="0" presId="urn:microsoft.com/office/officeart/2008/layout/VerticalCurvedList"/>
    <dgm:cxn modelId="{7503F731-4135-4D59-BDBE-B0ACB0954F3D}" type="presParOf" srcId="{087057A5-C9E4-4E07-8A69-C463905A045A}" destId="{51FD8B36-B369-49C6-815B-A9FE8B1638FF}" srcOrd="3" destOrd="0" presId="urn:microsoft.com/office/officeart/2008/layout/VerticalCurvedList"/>
    <dgm:cxn modelId="{1F5F218A-AFDF-494D-8E52-C5D15B25176A}" type="presParOf" srcId="{087057A5-C9E4-4E07-8A69-C463905A045A}" destId="{F97F0EDD-76EF-419A-9205-C801D59A533E}" srcOrd="4" destOrd="0" presId="urn:microsoft.com/office/officeart/2008/layout/VerticalCurvedList"/>
    <dgm:cxn modelId="{B77491A0-0610-4ED0-BA55-AD4DDF085899}" type="presParOf" srcId="{F97F0EDD-76EF-419A-9205-C801D59A533E}" destId="{8D512865-5037-414E-945A-87B761DA048A}" srcOrd="0" destOrd="0" presId="urn:microsoft.com/office/officeart/2008/layout/VerticalCurvedList"/>
    <dgm:cxn modelId="{C618B17D-44C2-4BD7-B537-67E13766627B}" type="presParOf" srcId="{087057A5-C9E4-4E07-8A69-C463905A045A}" destId="{50D2100A-BC29-4B3C-B0B0-53015594BEC9}" srcOrd="5" destOrd="0" presId="urn:microsoft.com/office/officeart/2008/layout/VerticalCurvedList"/>
    <dgm:cxn modelId="{33F7CA3F-42BB-4C63-BE21-34CD0D37AA2C}" type="presParOf" srcId="{087057A5-C9E4-4E07-8A69-C463905A045A}" destId="{7F7EF555-6394-43C0-830F-3D231D77E1E2}" srcOrd="6" destOrd="0" presId="urn:microsoft.com/office/officeart/2008/layout/VerticalCurvedList"/>
    <dgm:cxn modelId="{5953BE71-F211-477E-A252-02BD70353B05}" type="presParOf" srcId="{7F7EF555-6394-43C0-830F-3D231D77E1E2}" destId="{B0EE1342-527A-4BF6-BFF9-CC76DCFC08CA}" srcOrd="0" destOrd="0" presId="urn:microsoft.com/office/officeart/2008/layout/VerticalCurvedList"/>
    <dgm:cxn modelId="{C7B7E5B4-5439-42BE-B47E-42668BA94334}" type="presParOf" srcId="{087057A5-C9E4-4E07-8A69-C463905A045A}" destId="{7BF38BCB-85DA-4787-9589-164950DD849D}" srcOrd="7" destOrd="0" presId="urn:microsoft.com/office/officeart/2008/layout/VerticalCurvedList"/>
    <dgm:cxn modelId="{5D1AA127-7CD3-4D6A-BABE-BCC9EBC355F9}" type="presParOf" srcId="{087057A5-C9E4-4E07-8A69-C463905A045A}" destId="{0CDB3C73-788E-4FBC-9027-BD3CAD8EB4EB}" srcOrd="8" destOrd="0" presId="urn:microsoft.com/office/officeart/2008/layout/VerticalCurvedList"/>
    <dgm:cxn modelId="{D90BEBBB-9DF1-463C-AB9D-DBD5BE57BCF7}" type="presParOf" srcId="{0CDB3C73-788E-4FBC-9027-BD3CAD8EB4EB}" destId="{82D7C35A-1433-486F-AA37-5B3AB0FE196F}" srcOrd="0" destOrd="0" presId="urn:microsoft.com/office/officeart/2008/layout/VerticalCurvedList"/>
    <dgm:cxn modelId="{D6BDFF92-E552-48B7-BCC4-316B04A68617}" type="presParOf" srcId="{087057A5-C9E4-4E07-8A69-C463905A045A}" destId="{111F706C-9C0A-432B-A092-D9DAFA7B7D16}" srcOrd="9" destOrd="0" presId="urn:microsoft.com/office/officeart/2008/layout/VerticalCurvedList"/>
    <dgm:cxn modelId="{271BF036-FD3B-40B5-9C91-D82B28B67988}" type="presParOf" srcId="{087057A5-C9E4-4E07-8A69-C463905A045A}" destId="{8D7A9109-07EF-4C3E-BDBF-AA4E3C502114}" srcOrd="10" destOrd="0" presId="urn:microsoft.com/office/officeart/2008/layout/VerticalCurvedList"/>
    <dgm:cxn modelId="{02EBA2C8-BCB0-4BDC-933B-8877B48D40DA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31595AA0-E2E6-4CE8-B79B-B851E83DF742}" type="presOf" srcId="{DAF729BC-8BDB-4985-89AD-ABC231DB2959}" destId="{8126D04D-D4EB-4342-A178-216CC95BF15A}" srcOrd="0" destOrd="0" presId="urn:microsoft.com/office/officeart/2008/layout/VerticalCurvedList"/>
    <dgm:cxn modelId="{05665ABA-AC2A-48F6-A2B8-E34F3135A90F}" type="presOf" srcId="{6E26C959-1383-4FE0-82B3-7F32EFB537E4}" destId="{BB513D4C-C6C8-4664-9495-F8067558690B}" srcOrd="0" destOrd="0" presId="urn:microsoft.com/office/officeart/2008/layout/VerticalCurvedList"/>
    <dgm:cxn modelId="{2F68136F-F7D5-4E12-8843-43DEE2EFC6F6}" type="presOf" srcId="{991ED693-9D1B-48E0-82C1-F65A78668D59}" destId="{50D2100A-BC29-4B3C-B0B0-53015594BEC9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3103FF05-CAC9-4D2E-983D-2361F7760EC8}" type="presOf" srcId="{A33B98F0-0BAD-4BD7-B4B8-67F8CDC1D745}" destId="{5074C04B-E624-441B-AEA5-A40FD273785C}" srcOrd="0" destOrd="0" presId="urn:microsoft.com/office/officeart/2008/layout/VerticalCurvedList"/>
    <dgm:cxn modelId="{F4AC0979-2822-443C-8D09-0360E00CF121}" type="presOf" srcId="{FC0FA363-0BB6-412C-A4EB-64747D334962}" destId="{51FD8B36-B369-49C6-815B-A9FE8B1638FF}" srcOrd="0" destOrd="0" presId="urn:microsoft.com/office/officeart/2008/layout/VerticalCurvedList"/>
    <dgm:cxn modelId="{2E82DF8F-4461-45B5-930B-4250F396E24C}" type="presOf" srcId="{2E9E7DDE-9540-4F2E-807D-3A3828E66A53}" destId="{3503833D-8EB4-4537-8B03-873225CBAECC}" srcOrd="0" destOrd="0" presId="urn:microsoft.com/office/officeart/2008/layout/VerticalCurvedList"/>
    <dgm:cxn modelId="{D7D009B8-F620-421E-BBA9-BA2B0074AC27}" type="presOf" srcId="{1526DB3F-B81C-49BC-B5AF-8D00E43D39BF}" destId="{7BF38BCB-85DA-4787-9589-164950DD849D}" srcOrd="0" destOrd="0" presId="urn:microsoft.com/office/officeart/2008/layout/VerticalCurvedList"/>
    <dgm:cxn modelId="{4C6522ED-3006-4116-B18A-8C7146F4A156}" type="presParOf" srcId="{3503833D-8EB4-4537-8B03-873225CBAECC}" destId="{087057A5-C9E4-4E07-8A69-C463905A045A}" srcOrd="0" destOrd="0" presId="urn:microsoft.com/office/officeart/2008/layout/VerticalCurvedList"/>
    <dgm:cxn modelId="{74ECEF31-B04F-4766-B273-BD9CDED648D0}" type="presParOf" srcId="{087057A5-C9E4-4E07-8A69-C463905A045A}" destId="{05CAA6AA-7C7F-4381-9A9D-DFB0C25386F5}" srcOrd="0" destOrd="0" presId="urn:microsoft.com/office/officeart/2008/layout/VerticalCurvedList"/>
    <dgm:cxn modelId="{30109208-96A0-4714-8C0B-122E7F258834}" type="presParOf" srcId="{05CAA6AA-7C7F-4381-9A9D-DFB0C25386F5}" destId="{752D358C-FED0-4DB3-B9C6-42A5EC9CD41C}" srcOrd="0" destOrd="0" presId="urn:microsoft.com/office/officeart/2008/layout/VerticalCurvedList"/>
    <dgm:cxn modelId="{47C0D41E-B8F9-4DF0-A174-F26F866625FA}" type="presParOf" srcId="{05CAA6AA-7C7F-4381-9A9D-DFB0C25386F5}" destId="{5074C04B-E624-441B-AEA5-A40FD273785C}" srcOrd="1" destOrd="0" presId="urn:microsoft.com/office/officeart/2008/layout/VerticalCurvedList"/>
    <dgm:cxn modelId="{DA66A089-5126-4E53-A19D-C8A4B049DDB0}" type="presParOf" srcId="{05CAA6AA-7C7F-4381-9A9D-DFB0C25386F5}" destId="{488333C4-ACFD-4238-87F6-CA92B20F8EED}" srcOrd="2" destOrd="0" presId="urn:microsoft.com/office/officeart/2008/layout/VerticalCurvedList"/>
    <dgm:cxn modelId="{1853000B-5B8D-4400-A2EC-1251D742D280}" type="presParOf" srcId="{05CAA6AA-7C7F-4381-9A9D-DFB0C25386F5}" destId="{0EE9437E-DBA9-4D6F-811B-B4956DAA32A3}" srcOrd="3" destOrd="0" presId="urn:microsoft.com/office/officeart/2008/layout/VerticalCurvedList"/>
    <dgm:cxn modelId="{A9060AD2-3178-4A2A-A8F7-50708176BFB3}" type="presParOf" srcId="{087057A5-C9E4-4E07-8A69-C463905A045A}" destId="{BB513D4C-C6C8-4664-9495-F8067558690B}" srcOrd="1" destOrd="0" presId="urn:microsoft.com/office/officeart/2008/layout/VerticalCurvedList"/>
    <dgm:cxn modelId="{EFA4584E-882D-4988-90A9-32686048D108}" type="presParOf" srcId="{087057A5-C9E4-4E07-8A69-C463905A045A}" destId="{DF007BFD-EB78-46AA-9CAD-0CF6D53A6FD3}" srcOrd="2" destOrd="0" presId="urn:microsoft.com/office/officeart/2008/layout/VerticalCurvedList"/>
    <dgm:cxn modelId="{5EA88917-831F-4D18-8C3D-F907DF378E18}" type="presParOf" srcId="{DF007BFD-EB78-46AA-9CAD-0CF6D53A6FD3}" destId="{46ABCDB1-4710-4C09-BB1A-47CAA85163EF}" srcOrd="0" destOrd="0" presId="urn:microsoft.com/office/officeart/2008/layout/VerticalCurvedList"/>
    <dgm:cxn modelId="{EC621C88-96FC-4475-9615-5BDB361CC73B}" type="presParOf" srcId="{087057A5-C9E4-4E07-8A69-C463905A045A}" destId="{51FD8B36-B369-49C6-815B-A9FE8B1638FF}" srcOrd="3" destOrd="0" presId="urn:microsoft.com/office/officeart/2008/layout/VerticalCurvedList"/>
    <dgm:cxn modelId="{A6E9A3A1-4137-4876-9B46-D1093D664F15}" type="presParOf" srcId="{087057A5-C9E4-4E07-8A69-C463905A045A}" destId="{F97F0EDD-76EF-419A-9205-C801D59A533E}" srcOrd="4" destOrd="0" presId="urn:microsoft.com/office/officeart/2008/layout/VerticalCurvedList"/>
    <dgm:cxn modelId="{A6F8366A-56D0-492B-97F8-18F8135EAACC}" type="presParOf" srcId="{F97F0EDD-76EF-419A-9205-C801D59A533E}" destId="{8D512865-5037-414E-945A-87B761DA048A}" srcOrd="0" destOrd="0" presId="urn:microsoft.com/office/officeart/2008/layout/VerticalCurvedList"/>
    <dgm:cxn modelId="{5E75B61F-08FA-4883-8968-D77FE4DC8421}" type="presParOf" srcId="{087057A5-C9E4-4E07-8A69-C463905A045A}" destId="{50D2100A-BC29-4B3C-B0B0-53015594BEC9}" srcOrd="5" destOrd="0" presId="urn:microsoft.com/office/officeart/2008/layout/VerticalCurvedList"/>
    <dgm:cxn modelId="{C8F04CFB-9CCC-45BF-A9C9-1CC9BDBE9C8F}" type="presParOf" srcId="{087057A5-C9E4-4E07-8A69-C463905A045A}" destId="{7F7EF555-6394-43C0-830F-3D231D77E1E2}" srcOrd="6" destOrd="0" presId="urn:microsoft.com/office/officeart/2008/layout/VerticalCurvedList"/>
    <dgm:cxn modelId="{63790E0A-A153-4DE4-8005-3D29AE3A1BBB}" type="presParOf" srcId="{7F7EF555-6394-43C0-830F-3D231D77E1E2}" destId="{B0EE1342-527A-4BF6-BFF9-CC76DCFC08CA}" srcOrd="0" destOrd="0" presId="urn:microsoft.com/office/officeart/2008/layout/VerticalCurvedList"/>
    <dgm:cxn modelId="{F91EE436-3EC1-4CB2-A245-DA607A123370}" type="presParOf" srcId="{087057A5-C9E4-4E07-8A69-C463905A045A}" destId="{7BF38BCB-85DA-4787-9589-164950DD849D}" srcOrd="7" destOrd="0" presId="urn:microsoft.com/office/officeart/2008/layout/VerticalCurvedList"/>
    <dgm:cxn modelId="{B15FD6E8-E54E-465C-8715-030C829822EB}" type="presParOf" srcId="{087057A5-C9E4-4E07-8A69-C463905A045A}" destId="{0CDB3C73-788E-4FBC-9027-BD3CAD8EB4EB}" srcOrd="8" destOrd="0" presId="urn:microsoft.com/office/officeart/2008/layout/VerticalCurvedList"/>
    <dgm:cxn modelId="{1AE27A9E-D67A-423B-B395-45FF6FDFBAF1}" type="presParOf" srcId="{0CDB3C73-788E-4FBC-9027-BD3CAD8EB4EB}" destId="{82D7C35A-1433-486F-AA37-5B3AB0FE196F}" srcOrd="0" destOrd="0" presId="urn:microsoft.com/office/officeart/2008/layout/VerticalCurvedList"/>
    <dgm:cxn modelId="{BA4E6FD1-5C7E-4D7A-8C76-235C8E9DF2A0}" type="presParOf" srcId="{087057A5-C9E4-4E07-8A69-C463905A045A}" destId="{8126D04D-D4EB-4342-A178-216CC95BF15A}" srcOrd="9" destOrd="0" presId="urn:microsoft.com/office/officeart/2008/layout/VerticalCurvedList"/>
    <dgm:cxn modelId="{B7907C77-2D3D-4483-9BFC-D8E83103A557}" type="presParOf" srcId="{087057A5-C9E4-4E07-8A69-C463905A045A}" destId="{4D07515A-9C61-46A1-981F-46276CB611F4}" srcOrd="10" destOrd="0" presId="urn:microsoft.com/office/officeart/2008/layout/VerticalCurvedList"/>
    <dgm:cxn modelId="{E2C8AEA0-713C-4AA4-A818-8E166086D37D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7AAE6BA3-38FB-48EF-B314-029BC13CBB18}" type="presOf" srcId="{A33B98F0-0BAD-4BD7-B4B8-67F8CDC1D745}" destId="{5074C04B-E624-441B-AEA5-A40FD273785C}" srcOrd="0" destOrd="0" presId="urn:microsoft.com/office/officeart/2008/layout/VerticalCurvedList"/>
    <dgm:cxn modelId="{0CFCAC75-D8D1-4A27-8F80-65E20F38FF93}" type="presOf" srcId="{2130A105-6AF3-479D-A799-0220594EDF4C}" destId="{111F706C-9C0A-432B-A092-D9DAFA7B7D16}" srcOrd="0" destOrd="0" presId="urn:microsoft.com/office/officeart/2008/layout/VerticalCurvedList"/>
    <dgm:cxn modelId="{D15EEB56-191A-42C8-A5D5-0BB06EDCAB11}" type="presOf" srcId="{1526DB3F-B81C-49BC-B5AF-8D00E43D39BF}" destId="{7BF38BCB-85DA-4787-9589-164950DD849D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A745D3B-0DD4-49B1-A123-D0545EBBB2B6}" type="presOf" srcId="{6E26C959-1383-4FE0-82B3-7F32EFB537E4}" destId="{BB513D4C-C6C8-4664-9495-F8067558690B}" srcOrd="0" destOrd="0" presId="urn:microsoft.com/office/officeart/2008/layout/VerticalCurvedList"/>
    <dgm:cxn modelId="{7A71935F-085F-4C86-8A4A-32E9B0970B2C}" type="presOf" srcId="{991ED693-9D1B-48E0-82C1-F65A78668D59}" destId="{50D2100A-BC29-4B3C-B0B0-53015594BEC9}" srcOrd="0" destOrd="0" presId="urn:microsoft.com/office/officeart/2008/layout/VerticalCurvedList"/>
    <dgm:cxn modelId="{94FFD7B3-4D00-4AC8-A060-AE83796A8E92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F3123F1C-60BF-4A8C-B2EC-4C3E13F0905D}" type="presOf" srcId="{FC0FA363-0BB6-412C-A4EB-64747D334962}" destId="{51FD8B36-B369-49C6-815B-A9FE8B1638FF}" srcOrd="0" destOrd="0" presId="urn:microsoft.com/office/officeart/2008/layout/VerticalCurvedList"/>
    <dgm:cxn modelId="{49B42450-0A9B-4F26-8BA7-4B13DE3D561F}" type="presParOf" srcId="{3503833D-8EB4-4537-8B03-873225CBAECC}" destId="{087057A5-C9E4-4E07-8A69-C463905A045A}" srcOrd="0" destOrd="0" presId="urn:microsoft.com/office/officeart/2008/layout/VerticalCurvedList"/>
    <dgm:cxn modelId="{E94A51F8-92A6-4140-9028-43584B5903CF}" type="presParOf" srcId="{087057A5-C9E4-4E07-8A69-C463905A045A}" destId="{05CAA6AA-7C7F-4381-9A9D-DFB0C25386F5}" srcOrd="0" destOrd="0" presId="urn:microsoft.com/office/officeart/2008/layout/VerticalCurvedList"/>
    <dgm:cxn modelId="{8FA353AF-DCE0-4F92-8B45-202DF566D057}" type="presParOf" srcId="{05CAA6AA-7C7F-4381-9A9D-DFB0C25386F5}" destId="{752D358C-FED0-4DB3-B9C6-42A5EC9CD41C}" srcOrd="0" destOrd="0" presId="urn:microsoft.com/office/officeart/2008/layout/VerticalCurvedList"/>
    <dgm:cxn modelId="{1C2E7DCF-E730-4C5D-9DD2-46273A5AA58A}" type="presParOf" srcId="{05CAA6AA-7C7F-4381-9A9D-DFB0C25386F5}" destId="{5074C04B-E624-441B-AEA5-A40FD273785C}" srcOrd="1" destOrd="0" presId="urn:microsoft.com/office/officeart/2008/layout/VerticalCurvedList"/>
    <dgm:cxn modelId="{8B6DB22A-E067-4221-852C-2EE298D0E330}" type="presParOf" srcId="{05CAA6AA-7C7F-4381-9A9D-DFB0C25386F5}" destId="{488333C4-ACFD-4238-87F6-CA92B20F8EED}" srcOrd="2" destOrd="0" presId="urn:microsoft.com/office/officeart/2008/layout/VerticalCurvedList"/>
    <dgm:cxn modelId="{C37EFC6A-7214-4FEB-93A7-92E9A6B63CD9}" type="presParOf" srcId="{05CAA6AA-7C7F-4381-9A9D-DFB0C25386F5}" destId="{0EE9437E-DBA9-4D6F-811B-B4956DAA32A3}" srcOrd="3" destOrd="0" presId="urn:microsoft.com/office/officeart/2008/layout/VerticalCurvedList"/>
    <dgm:cxn modelId="{56BA91F6-73A5-4389-890A-730E712C54CE}" type="presParOf" srcId="{087057A5-C9E4-4E07-8A69-C463905A045A}" destId="{BB513D4C-C6C8-4664-9495-F8067558690B}" srcOrd="1" destOrd="0" presId="urn:microsoft.com/office/officeart/2008/layout/VerticalCurvedList"/>
    <dgm:cxn modelId="{2792DBE4-1C94-41A2-9086-A67B7D049F9C}" type="presParOf" srcId="{087057A5-C9E4-4E07-8A69-C463905A045A}" destId="{DF007BFD-EB78-46AA-9CAD-0CF6D53A6FD3}" srcOrd="2" destOrd="0" presId="urn:microsoft.com/office/officeart/2008/layout/VerticalCurvedList"/>
    <dgm:cxn modelId="{B2C3D3B5-CEC8-48A2-B4E3-E3C12321E34B}" type="presParOf" srcId="{DF007BFD-EB78-46AA-9CAD-0CF6D53A6FD3}" destId="{46ABCDB1-4710-4C09-BB1A-47CAA85163EF}" srcOrd="0" destOrd="0" presId="urn:microsoft.com/office/officeart/2008/layout/VerticalCurvedList"/>
    <dgm:cxn modelId="{7959AFD6-EC5A-49F5-BA56-A305709ADCA8}" type="presParOf" srcId="{087057A5-C9E4-4E07-8A69-C463905A045A}" destId="{51FD8B36-B369-49C6-815B-A9FE8B1638FF}" srcOrd="3" destOrd="0" presId="urn:microsoft.com/office/officeart/2008/layout/VerticalCurvedList"/>
    <dgm:cxn modelId="{367FBD0B-E9AC-4B3B-959B-0D8C18DFB410}" type="presParOf" srcId="{087057A5-C9E4-4E07-8A69-C463905A045A}" destId="{F97F0EDD-76EF-419A-9205-C801D59A533E}" srcOrd="4" destOrd="0" presId="urn:microsoft.com/office/officeart/2008/layout/VerticalCurvedList"/>
    <dgm:cxn modelId="{A454D747-A5C5-48C8-A269-6DCB5AA172D8}" type="presParOf" srcId="{F97F0EDD-76EF-419A-9205-C801D59A533E}" destId="{8D512865-5037-414E-945A-87B761DA048A}" srcOrd="0" destOrd="0" presId="urn:microsoft.com/office/officeart/2008/layout/VerticalCurvedList"/>
    <dgm:cxn modelId="{45EF012A-26BA-4D3C-8554-3CFA9522461E}" type="presParOf" srcId="{087057A5-C9E4-4E07-8A69-C463905A045A}" destId="{50D2100A-BC29-4B3C-B0B0-53015594BEC9}" srcOrd="5" destOrd="0" presId="urn:microsoft.com/office/officeart/2008/layout/VerticalCurvedList"/>
    <dgm:cxn modelId="{39DEB73E-5833-4164-9E28-05E55E5BFA3F}" type="presParOf" srcId="{087057A5-C9E4-4E07-8A69-C463905A045A}" destId="{7F7EF555-6394-43C0-830F-3D231D77E1E2}" srcOrd="6" destOrd="0" presId="urn:microsoft.com/office/officeart/2008/layout/VerticalCurvedList"/>
    <dgm:cxn modelId="{39D909FD-5CC6-45B1-8264-21A66EFB34EF}" type="presParOf" srcId="{7F7EF555-6394-43C0-830F-3D231D77E1E2}" destId="{B0EE1342-527A-4BF6-BFF9-CC76DCFC08CA}" srcOrd="0" destOrd="0" presId="urn:microsoft.com/office/officeart/2008/layout/VerticalCurvedList"/>
    <dgm:cxn modelId="{AB5CC01F-02EE-4BFE-A182-1BC4C2311618}" type="presParOf" srcId="{087057A5-C9E4-4E07-8A69-C463905A045A}" destId="{7BF38BCB-85DA-4787-9589-164950DD849D}" srcOrd="7" destOrd="0" presId="urn:microsoft.com/office/officeart/2008/layout/VerticalCurvedList"/>
    <dgm:cxn modelId="{0643641A-FE46-4AEB-96C4-1D23B24F7E4F}" type="presParOf" srcId="{087057A5-C9E4-4E07-8A69-C463905A045A}" destId="{0CDB3C73-788E-4FBC-9027-BD3CAD8EB4EB}" srcOrd="8" destOrd="0" presId="urn:microsoft.com/office/officeart/2008/layout/VerticalCurvedList"/>
    <dgm:cxn modelId="{E9BC7D7C-35BF-46D3-85BD-0BB4F0129D51}" type="presParOf" srcId="{0CDB3C73-788E-4FBC-9027-BD3CAD8EB4EB}" destId="{82D7C35A-1433-486F-AA37-5B3AB0FE196F}" srcOrd="0" destOrd="0" presId="urn:microsoft.com/office/officeart/2008/layout/VerticalCurvedList"/>
    <dgm:cxn modelId="{CE1EC267-BB9C-464D-9FAE-F440F7354013}" type="presParOf" srcId="{087057A5-C9E4-4E07-8A69-C463905A045A}" destId="{111F706C-9C0A-432B-A092-D9DAFA7B7D16}" srcOrd="9" destOrd="0" presId="urn:microsoft.com/office/officeart/2008/layout/VerticalCurvedList"/>
    <dgm:cxn modelId="{ACE37571-18A6-4577-A2A8-53717B80A5E4}" type="presParOf" srcId="{087057A5-C9E4-4E07-8A69-C463905A045A}" destId="{8D7A9109-07EF-4C3E-BDBF-AA4E3C502114}" srcOrd="10" destOrd="0" presId="urn:microsoft.com/office/officeart/2008/layout/VerticalCurvedList"/>
    <dgm:cxn modelId="{1945DCD7-215E-4F37-AC2C-6EABF9296064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015A3D5D-22E5-214A-BB19-B5CD641E00C0}" type="presOf" srcId="{2583D9FC-1F47-4616-821D-42A597D088F6}" destId="{B2A9B934-2EB3-4477-9127-6820996E302D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40EC65B-2513-D44F-AF68-D29C9C84BB85}" type="presOf" srcId="{A33B98F0-0BAD-4BD7-B4B8-67F8CDC1D745}" destId="{5074C04B-E624-441B-AEA5-A40FD273785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6400FC3-E91B-964C-9D0B-A5012CB6A8EC}" type="presOf" srcId="{1526DB3F-B81C-49BC-B5AF-8D00E43D39BF}" destId="{7BF38BCB-85DA-4787-9589-164950DD849D}" srcOrd="0" destOrd="0" presId="urn:microsoft.com/office/officeart/2008/layout/VerticalCurvedList"/>
    <dgm:cxn modelId="{EE585F59-9C58-9D4B-A058-7C99A5958C56}" type="presOf" srcId="{6E26C959-1383-4FE0-82B3-7F32EFB537E4}" destId="{BB513D4C-C6C8-4664-9495-F8067558690B}" srcOrd="0" destOrd="0" presId="urn:microsoft.com/office/officeart/2008/layout/VerticalCurvedList"/>
    <dgm:cxn modelId="{F0A08F2F-594A-084F-B90E-D28F6B66A3F6}" type="presOf" srcId="{991ED693-9D1B-48E0-82C1-F65A78668D59}" destId="{50D2100A-BC29-4B3C-B0B0-53015594BEC9}" srcOrd="0" destOrd="0" presId="urn:microsoft.com/office/officeart/2008/layout/VerticalCurvedList"/>
    <dgm:cxn modelId="{CE333815-64E5-194C-AFE9-A6B007023AAC}" type="presOf" srcId="{FC0FA363-0BB6-412C-A4EB-64747D334962}" destId="{51FD8B36-B369-49C6-815B-A9FE8B1638FF}" srcOrd="0" destOrd="0" presId="urn:microsoft.com/office/officeart/2008/layout/VerticalCurvedList"/>
    <dgm:cxn modelId="{AD2FAFFB-5818-5F46-9981-AB3BFB111780}" type="presOf" srcId="{2E9E7DDE-9540-4F2E-807D-3A3828E66A53}" destId="{3503833D-8EB4-4537-8B03-873225CBAECC}" srcOrd="0" destOrd="0" presId="urn:microsoft.com/office/officeart/2008/layout/VerticalCurvedList"/>
    <dgm:cxn modelId="{52168235-0204-3C43-A6C2-94206920E516}" type="presParOf" srcId="{3503833D-8EB4-4537-8B03-873225CBAECC}" destId="{087057A5-C9E4-4E07-8A69-C463905A045A}" srcOrd="0" destOrd="0" presId="urn:microsoft.com/office/officeart/2008/layout/VerticalCurvedList"/>
    <dgm:cxn modelId="{3AACA34F-1263-4445-ADE9-725FE58ACF73}" type="presParOf" srcId="{087057A5-C9E4-4E07-8A69-C463905A045A}" destId="{05CAA6AA-7C7F-4381-9A9D-DFB0C25386F5}" srcOrd="0" destOrd="0" presId="urn:microsoft.com/office/officeart/2008/layout/VerticalCurvedList"/>
    <dgm:cxn modelId="{8C87F87D-F681-2842-BF61-1E90EDFF2A0A}" type="presParOf" srcId="{05CAA6AA-7C7F-4381-9A9D-DFB0C25386F5}" destId="{752D358C-FED0-4DB3-B9C6-42A5EC9CD41C}" srcOrd="0" destOrd="0" presId="urn:microsoft.com/office/officeart/2008/layout/VerticalCurvedList"/>
    <dgm:cxn modelId="{402DCBBE-F187-2A43-BD30-878310C18D56}" type="presParOf" srcId="{05CAA6AA-7C7F-4381-9A9D-DFB0C25386F5}" destId="{5074C04B-E624-441B-AEA5-A40FD273785C}" srcOrd="1" destOrd="0" presId="urn:microsoft.com/office/officeart/2008/layout/VerticalCurvedList"/>
    <dgm:cxn modelId="{1C1DD95B-70D1-CE46-ADA0-ADB38AFDBFC6}" type="presParOf" srcId="{05CAA6AA-7C7F-4381-9A9D-DFB0C25386F5}" destId="{488333C4-ACFD-4238-87F6-CA92B20F8EED}" srcOrd="2" destOrd="0" presId="urn:microsoft.com/office/officeart/2008/layout/VerticalCurvedList"/>
    <dgm:cxn modelId="{EBFF94A3-401B-734F-8137-F760FA1EE16F}" type="presParOf" srcId="{05CAA6AA-7C7F-4381-9A9D-DFB0C25386F5}" destId="{0EE9437E-DBA9-4D6F-811B-B4956DAA32A3}" srcOrd="3" destOrd="0" presId="urn:microsoft.com/office/officeart/2008/layout/VerticalCurvedList"/>
    <dgm:cxn modelId="{31AEA05A-71C0-6240-B421-553A2DC6607B}" type="presParOf" srcId="{087057A5-C9E4-4E07-8A69-C463905A045A}" destId="{BB513D4C-C6C8-4664-9495-F8067558690B}" srcOrd="1" destOrd="0" presId="urn:microsoft.com/office/officeart/2008/layout/VerticalCurvedList"/>
    <dgm:cxn modelId="{871EF621-CA72-4942-A9FC-E8E201918317}" type="presParOf" srcId="{087057A5-C9E4-4E07-8A69-C463905A045A}" destId="{DF007BFD-EB78-46AA-9CAD-0CF6D53A6FD3}" srcOrd="2" destOrd="0" presId="urn:microsoft.com/office/officeart/2008/layout/VerticalCurvedList"/>
    <dgm:cxn modelId="{4924F614-5220-454F-B184-64245D88C581}" type="presParOf" srcId="{DF007BFD-EB78-46AA-9CAD-0CF6D53A6FD3}" destId="{46ABCDB1-4710-4C09-BB1A-47CAA85163EF}" srcOrd="0" destOrd="0" presId="urn:microsoft.com/office/officeart/2008/layout/VerticalCurvedList"/>
    <dgm:cxn modelId="{7FBDD769-F6FA-294D-B0DA-927522D187A2}" type="presParOf" srcId="{087057A5-C9E4-4E07-8A69-C463905A045A}" destId="{51FD8B36-B369-49C6-815B-A9FE8B1638FF}" srcOrd="3" destOrd="0" presId="urn:microsoft.com/office/officeart/2008/layout/VerticalCurvedList"/>
    <dgm:cxn modelId="{2D47E2AD-A39D-B746-9DD6-01ACEAEAB511}" type="presParOf" srcId="{087057A5-C9E4-4E07-8A69-C463905A045A}" destId="{F97F0EDD-76EF-419A-9205-C801D59A533E}" srcOrd="4" destOrd="0" presId="urn:microsoft.com/office/officeart/2008/layout/VerticalCurvedList"/>
    <dgm:cxn modelId="{FF324DF3-D8C2-2043-9CA6-8EF39F80032B}" type="presParOf" srcId="{F97F0EDD-76EF-419A-9205-C801D59A533E}" destId="{8D512865-5037-414E-945A-87B761DA048A}" srcOrd="0" destOrd="0" presId="urn:microsoft.com/office/officeart/2008/layout/VerticalCurvedList"/>
    <dgm:cxn modelId="{01047B83-FC16-E744-B042-6B565C6704B7}" type="presParOf" srcId="{087057A5-C9E4-4E07-8A69-C463905A045A}" destId="{50D2100A-BC29-4B3C-B0B0-53015594BEC9}" srcOrd="5" destOrd="0" presId="urn:microsoft.com/office/officeart/2008/layout/VerticalCurvedList"/>
    <dgm:cxn modelId="{56E47E92-D771-544E-8995-C3CCE4EC689B}" type="presParOf" srcId="{087057A5-C9E4-4E07-8A69-C463905A045A}" destId="{7F7EF555-6394-43C0-830F-3D231D77E1E2}" srcOrd="6" destOrd="0" presId="urn:microsoft.com/office/officeart/2008/layout/VerticalCurvedList"/>
    <dgm:cxn modelId="{2D61757E-A300-5641-8784-812DFE8CD049}" type="presParOf" srcId="{7F7EF555-6394-43C0-830F-3D231D77E1E2}" destId="{B0EE1342-527A-4BF6-BFF9-CC76DCFC08CA}" srcOrd="0" destOrd="0" presId="urn:microsoft.com/office/officeart/2008/layout/VerticalCurvedList"/>
    <dgm:cxn modelId="{BBC23CC0-FB58-C54F-8E52-1D2E2EBA3202}" type="presParOf" srcId="{087057A5-C9E4-4E07-8A69-C463905A045A}" destId="{7BF38BCB-85DA-4787-9589-164950DD849D}" srcOrd="7" destOrd="0" presId="urn:microsoft.com/office/officeart/2008/layout/VerticalCurvedList"/>
    <dgm:cxn modelId="{F631DCF0-6D78-354E-9053-909C0CE51EFF}" type="presParOf" srcId="{087057A5-C9E4-4E07-8A69-C463905A045A}" destId="{0CDB3C73-788E-4FBC-9027-BD3CAD8EB4EB}" srcOrd="8" destOrd="0" presId="urn:microsoft.com/office/officeart/2008/layout/VerticalCurvedList"/>
    <dgm:cxn modelId="{905D66B3-1609-7E43-968A-F83616326FF4}" type="presParOf" srcId="{0CDB3C73-788E-4FBC-9027-BD3CAD8EB4EB}" destId="{82D7C35A-1433-486F-AA37-5B3AB0FE196F}" srcOrd="0" destOrd="0" presId="urn:microsoft.com/office/officeart/2008/layout/VerticalCurvedList"/>
    <dgm:cxn modelId="{6CCEE41A-21A0-D24E-8E6F-F5C3B050751F}" type="presParOf" srcId="{087057A5-C9E4-4E07-8A69-C463905A045A}" destId="{B2A9B934-2EB3-4477-9127-6820996E302D}" srcOrd="9" destOrd="0" presId="urn:microsoft.com/office/officeart/2008/layout/VerticalCurvedList"/>
    <dgm:cxn modelId="{69ECB06F-51E0-2F42-80C3-AFF23DB5DF46}" type="presParOf" srcId="{087057A5-C9E4-4E07-8A69-C463905A045A}" destId="{180955B0-A2CA-48FF-8516-3920746F31E1}" srcOrd="10" destOrd="0" presId="urn:microsoft.com/office/officeart/2008/layout/VerticalCurvedList"/>
    <dgm:cxn modelId="{1F5D378A-06C9-2446-8AE5-D4BB01893791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2773144" y="-427538"/>
          <a:ext cx="3309372" cy="3309372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04835-23BB-4C6A-98FC-07E4D59B1BD0}">
      <dsp:nvSpPr>
        <dsp:cNvPr id="0" name=""/>
        <dsp:cNvSpPr/>
      </dsp:nvSpPr>
      <dsp:spPr>
        <a:xfrm>
          <a:off x="281441" y="188686"/>
          <a:ext cx="2612650" cy="377568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686"/>
        <a:ext cx="2612650" cy="377568"/>
      </dsp:txXfrm>
    </dsp:sp>
    <dsp:sp modelId="{0330E781-562E-4772-BD52-ECCADA24B7B6}">
      <dsp:nvSpPr>
        <dsp:cNvPr id="0" name=""/>
        <dsp:cNvSpPr/>
      </dsp:nvSpPr>
      <dsp:spPr>
        <a:xfrm>
          <a:off x="45461" y="141490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C4B2-273A-4500-A091-122722F8543D}">
      <dsp:nvSpPr>
        <dsp:cNvPr id="0" name=""/>
        <dsp:cNvSpPr/>
      </dsp:nvSpPr>
      <dsp:spPr>
        <a:xfrm>
          <a:off x="497910" y="755137"/>
          <a:ext cx="2396181" cy="377568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755137"/>
        <a:ext cx="2396181" cy="377568"/>
      </dsp:txXfrm>
    </dsp:sp>
    <dsp:sp modelId="{C22CD3C1-C8EB-42D4-BCD0-EBFCC4AA6D45}">
      <dsp:nvSpPr>
        <dsp:cNvPr id="0" name=""/>
        <dsp:cNvSpPr/>
      </dsp:nvSpPr>
      <dsp:spPr>
        <a:xfrm>
          <a:off x="261929" y="707941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0E3B-2EF1-4651-9A76-81C45E80C699}">
      <dsp:nvSpPr>
        <dsp:cNvPr id="0" name=""/>
        <dsp:cNvSpPr/>
      </dsp:nvSpPr>
      <dsp:spPr>
        <a:xfrm>
          <a:off x="497910" y="1321588"/>
          <a:ext cx="2396181" cy="377568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1321588"/>
        <a:ext cx="2396181" cy="377568"/>
      </dsp:txXfrm>
    </dsp:sp>
    <dsp:sp modelId="{9DE3E734-F9EB-4F90-BDB9-7FD7FB45B1DE}">
      <dsp:nvSpPr>
        <dsp:cNvPr id="0" name=""/>
        <dsp:cNvSpPr/>
      </dsp:nvSpPr>
      <dsp:spPr>
        <a:xfrm>
          <a:off x="261929" y="1274392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62B14-913B-42C4-BBB3-39F40173BBF8}">
      <dsp:nvSpPr>
        <dsp:cNvPr id="0" name=""/>
        <dsp:cNvSpPr/>
      </dsp:nvSpPr>
      <dsp:spPr>
        <a:xfrm>
          <a:off x="281441" y="1888040"/>
          <a:ext cx="2612650" cy="377568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8040"/>
        <a:ext cx="2612650" cy="377568"/>
      </dsp:txXfrm>
    </dsp:sp>
    <dsp:sp modelId="{4B5ACFC3-DCC7-4102-BDB0-FEA78BFE2277}">
      <dsp:nvSpPr>
        <dsp:cNvPr id="0" name=""/>
        <dsp:cNvSpPr/>
      </dsp:nvSpPr>
      <dsp:spPr>
        <a:xfrm>
          <a:off x="45461" y="1840843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737740"/>
          <a:ext cx="413211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sp:txBody>
      <dsp:txXfrm>
        <a:off x="403930" y="3737740"/>
        <a:ext cx="4132116" cy="575235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654460"/>
          <a:ext cx="4146176" cy="741794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93936" y="3654460"/>
        <a:ext cx="4146176" cy="741794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655599"/>
          <a:ext cx="4132116" cy="73951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sp:txBody>
      <dsp:txXfrm>
        <a:off x="403930" y="3655599"/>
        <a:ext cx="4132116" cy="739516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2264424" y="-444082"/>
          <a:ext cx="3438647" cy="3438647"/>
        </a:xfrm>
        <a:prstGeom prst="blockArc">
          <a:avLst>
            <a:gd name="adj1" fmla="val 8100000"/>
            <a:gd name="adj2" fmla="val 13500000"/>
            <a:gd name="adj3" fmla="val 62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1282" y="196081"/>
          <a:ext cx="2497701" cy="392366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081"/>
        <a:ext cx="2497701" cy="392366"/>
      </dsp:txXfrm>
    </dsp:sp>
    <dsp:sp modelId="{46ABCDB1-4710-4C09-BB1A-47CAA85163EF}">
      <dsp:nvSpPr>
        <dsp:cNvPr id="0" name=""/>
        <dsp:cNvSpPr/>
      </dsp:nvSpPr>
      <dsp:spPr>
        <a:xfrm>
          <a:off x="2283755" y="147035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1282" y="784732"/>
          <a:ext cx="2272749" cy="392366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784732"/>
        <a:ext cx="2272749" cy="392366"/>
      </dsp:txXfrm>
    </dsp:sp>
    <dsp:sp modelId="{8D512865-5037-414E-945A-87B761DA048A}">
      <dsp:nvSpPr>
        <dsp:cNvPr id="0" name=""/>
        <dsp:cNvSpPr/>
      </dsp:nvSpPr>
      <dsp:spPr>
        <a:xfrm>
          <a:off x="2058802" y="735686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41714" y="1373383"/>
          <a:ext cx="2272749" cy="392366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1714" y="1373383"/>
        <a:ext cx="2272749" cy="392366"/>
      </dsp:txXfrm>
    </dsp:sp>
    <dsp:sp modelId="{B0EE1342-527A-4BF6-BFF9-CC76DCFC08CA}">
      <dsp:nvSpPr>
        <dsp:cNvPr id="0" name=""/>
        <dsp:cNvSpPr/>
      </dsp:nvSpPr>
      <dsp:spPr>
        <a:xfrm>
          <a:off x="2058802" y="1324337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1282" y="1962034"/>
          <a:ext cx="2497701" cy="392366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2034"/>
        <a:ext cx="2497701" cy="392366"/>
      </dsp:txXfrm>
    </dsp:sp>
    <dsp:sp modelId="{82D7C35A-1433-486F-AA37-5B3AB0FE196F}">
      <dsp:nvSpPr>
        <dsp:cNvPr id="0" name=""/>
        <dsp:cNvSpPr/>
      </dsp:nvSpPr>
      <dsp:spPr>
        <a:xfrm>
          <a:off x="2283755" y="1912989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606113" y="-1461318"/>
          <a:ext cx="681572" cy="377814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20241"/>
        <a:ext cx="3744874" cy="615028"/>
      </dsp:txXfrm>
    </dsp:sp>
    <dsp:sp modelId="{EE48131A-3A31-46F4-8135-FE74FBD1880C}">
      <dsp:nvSpPr>
        <dsp:cNvPr id="0" name=""/>
        <dsp:cNvSpPr/>
      </dsp:nvSpPr>
      <dsp:spPr>
        <a:xfrm>
          <a:off x="162844" y="1771"/>
          <a:ext cx="894982" cy="851966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43361"/>
        <a:ext cx="811802" cy="768786"/>
      </dsp:txXfrm>
    </dsp:sp>
    <dsp:sp modelId="{997B69F5-D3B2-404C-8599-703C86E78FB5}">
      <dsp:nvSpPr>
        <dsp:cNvPr id="0" name=""/>
        <dsp:cNvSpPr/>
      </dsp:nvSpPr>
      <dsp:spPr>
        <a:xfrm rot="5400000">
          <a:off x="2606113" y="-566754"/>
          <a:ext cx="681572" cy="37781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014805"/>
        <a:ext cx="3744874" cy="615028"/>
      </dsp:txXfrm>
    </dsp:sp>
    <dsp:sp modelId="{806103D4-8389-434C-A70C-63774D489DD2}">
      <dsp:nvSpPr>
        <dsp:cNvPr id="0" name=""/>
        <dsp:cNvSpPr/>
      </dsp:nvSpPr>
      <dsp:spPr>
        <a:xfrm>
          <a:off x="162844" y="896335"/>
          <a:ext cx="894982" cy="851966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937925"/>
        <a:ext cx="811802" cy="768786"/>
      </dsp:txXfrm>
    </dsp:sp>
    <dsp:sp modelId="{4C92B9D9-5C52-4FD6-881B-47AD73E07346}">
      <dsp:nvSpPr>
        <dsp:cNvPr id="0" name=""/>
        <dsp:cNvSpPr/>
      </dsp:nvSpPr>
      <dsp:spPr>
        <a:xfrm rot="5400000">
          <a:off x="2606113" y="327809"/>
          <a:ext cx="681572" cy="3778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57826" y="1909368"/>
        <a:ext cx="3744874" cy="615028"/>
      </dsp:txXfrm>
    </dsp:sp>
    <dsp:sp modelId="{79B7AF81-C2CB-4429-90C9-18CAE0FE93A0}">
      <dsp:nvSpPr>
        <dsp:cNvPr id="0" name=""/>
        <dsp:cNvSpPr/>
      </dsp:nvSpPr>
      <dsp:spPr>
        <a:xfrm>
          <a:off x="162844" y="1790900"/>
          <a:ext cx="894982" cy="851966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1832490"/>
        <a:ext cx="811802" cy="768786"/>
      </dsp:txXfrm>
    </dsp:sp>
    <dsp:sp modelId="{CC504628-A6F5-4FED-BBBF-897EC1C18D71}">
      <dsp:nvSpPr>
        <dsp:cNvPr id="0" name=""/>
        <dsp:cNvSpPr/>
      </dsp:nvSpPr>
      <dsp:spPr>
        <a:xfrm rot="5400000">
          <a:off x="2606113" y="1222374"/>
          <a:ext cx="681572" cy="37781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057826" y="2803933"/>
        <a:ext cx="3744874" cy="615028"/>
      </dsp:txXfrm>
    </dsp:sp>
    <dsp:sp modelId="{B3E45B6D-DDF7-455F-BDB1-D842AF8B3104}">
      <dsp:nvSpPr>
        <dsp:cNvPr id="0" name=""/>
        <dsp:cNvSpPr/>
      </dsp:nvSpPr>
      <dsp:spPr>
        <a:xfrm>
          <a:off x="162844" y="2685464"/>
          <a:ext cx="894982" cy="851966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ru-RU" sz="4500" kern="1200" dirty="0"/>
        </a:p>
      </dsp:txBody>
      <dsp:txXfrm>
        <a:off x="204434" y="2727054"/>
        <a:ext cx="811802" cy="768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E8B8B-B23E-4941-9BEA-9AC2C1614C61}">
      <dsp:nvSpPr>
        <dsp:cNvPr id="0" name=""/>
        <dsp:cNvSpPr/>
      </dsp:nvSpPr>
      <dsp:spPr>
        <a:xfrm rot="5400000">
          <a:off x="2389845" y="-1211347"/>
          <a:ext cx="662086" cy="32554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093171" y="117647"/>
        <a:ext cx="3223115" cy="597446"/>
      </dsp:txXfrm>
    </dsp:sp>
    <dsp:sp modelId="{EE48131A-3A31-46F4-8135-FE74FBD1880C}">
      <dsp:nvSpPr>
        <dsp:cNvPr id="0" name=""/>
        <dsp:cNvSpPr/>
      </dsp:nvSpPr>
      <dsp:spPr>
        <a:xfrm>
          <a:off x="192320" y="1724"/>
          <a:ext cx="900850" cy="829290"/>
        </a:xfrm>
        <a:prstGeom prst="roundRect">
          <a:avLst/>
        </a:prstGeom>
        <a:solidFill>
          <a:srgbClr val="DB7D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42207"/>
        <a:ext cx="819884" cy="748324"/>
      </dsp:txXfrm>
    </dsp:sp>
    <dsp:sp modelId="{997B69F5-D3B2-404C-8599-703C86E78FB5}">
      <dsp:nvSpPr>
        <dsp:cNvPr id="0" name=""/>
        <dsp:cNvSpPr/>
      </dsp:nvSpPr>
      <dsp:spPr>
        <a:xfrm rot="5400000">
          <a:off x="2410713" y="-361459"/>
          <a:ext cx="662086" cy="32971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1" y="988403"/>
        <a:ext cx="3264850" cy="597446"/>
      </dsp:txXfrm>
    </dsp:sp>
    <dsp:sp modelId="{806103D4-8389-434C-A70C-63774D489DD2}">
      <dsp:nvSpPr>
        <dsp:cNvPr id="0" name=""/>
        <dsp:cNvSpPr/>
      </dsp:nvSpPr>
      <dsp:spPr>
        <a:xfrm>
          <a:off x="192320" y="872479"/>
          <a:ext cx="900850" cy="829290"/>
        </a:xfrm>
        <a:prstGeom prst="roundRect">
          <a:avLst/>
        </a:prstGeom>
        <a:solidFill>
          <a:srgbClr val="B0C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912962"/>
        <a:ext cx="819884" cy="748324"/>
      </dsp:txXfrm>
    </dsp:sp>
    <dsp:sp modelId="{4C92B9D9-5C52-4FD6-881B-47AD73E07346}">
      <dsp:nvSpPr>
        <dsp:cNvPr id="0" name=""/>
        <dsp:cNvSpPr/>
      </dsp:nvSpPr>
      <dsp:spPr>
        <a:xfrm rot="5400000">
          <a:off x="2389347" y="530661"/>
          <a:ext cx="662086" cy="32544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093172" y="1859156"/>
        <a:ext cx="3222117" cy="597446"/>
      </dsp:txXfrm>
    </dsp:sp>
    <dsp:sp modelId="{79B7AF81-C2CB-4429-90C9-18CAE0FE93A0}">
      <dsp:nvSpPr>
        <dsp:cNvPr id="0" name=""/>
        <dsp:cNvSpPr/>
      </dsp:nvSpPr>
      <dsp:spPr>
        <a:xfrm>
          <a:off x="192320" y="1743235"/>
          <a:ext cx="900850" cy="829290"/>
        </a:xfrm>
        <a:prstGeom prst="roundRect">
          <a:avLst/>
        </a:prstGeom>
        <a:solidFill>
          <a:srgbClr val="AE9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232803" y="1783718"/>
        <a:ext cx="819884" cy="748324"/>
      </dsp:txXfrm>
    </dsp:sp>
    <dsp:sp modelId="{6D771872-1C24-47FE-A81B-F44194F5A291}">
      <dsp:nvSpPr>
        <dsp:cNvPr id="0" name=""/>
        <dsp:cNvSpPr/>
      </dsp:nvSpPr>
      <dsp:spPr>
        <a:xfrm rot="5400000">
          <a:off x="2397674" y="1410201"/>
          <a:ext cx="663432" cy="323686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-5400000">
        <a:off x="1110956" y="2729305"/>
        <a:ext cx="3204483" cy="598660"/>
      </dsp:txXfrm>
    </dsp:sp>
    <dsp:sp modelId="{A5C877C1-7FC0-41B2-AE89-14F407E8DEAB}">
      <dsp:nvSpPr>
        <dsp:cNvPr id="0" name=""/>
        <dsp:cNvSpPr/>
      </dsp:nvSpPr>
      <dsp:spPr>
        <a:xfrm>
          <a:off x="192320" y="2613990"/>
          <a:ext cx="918634" cy="829290"/>
        </a:xfrm>
        <a:prstGeom prst="roundRect">
          <a:avLst/>
        </a:prstGeom>
        <a:solidFill>
          <a:srgbClr val="6BC3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32803" y="2654473"/>
        <a:ext cx="837668" cy="748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Ведение информации об объектах коммунальной и инженерной инфраструктуры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сведений о расчетах граждан с управляющими организациями за ЖКУ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производственных и инвестиционных программ и результатов их выполнения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поставленные ресурсы в электронном виде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сведений о показаниях приборов учета поставленных ресурсов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информации об объектах жилищного фонда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Размещение информации о соблюдении параметров качества поставляемых ресурсов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737740"/>
          <a:ext cx="414617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93936" y="3737740"/>
        <a:ext cx="4146176" cy="575235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BE7ED0-8345-4A09-94ED-423C12405B38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3699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408332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0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40833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36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1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496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211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6600" y="1180080"/>
            <a:ext cx="4564440" cy="9118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25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66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941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43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6600" y="242280"/>
            <a:ext cx="9298080" cy="1675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61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73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372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00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774700" y="1879600"/>
            <a:ext cx="878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400" tIns="56520" rIns="113400" bIns="56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15938" y="5605463"/>
            <a:ext cx="2411412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29.1.15</a:t>
            </a:r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29013" y="5605463"/>
            <a:ext cx="3271837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404100" y="5605463"/>
            <a:ext cx="2409825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BC0A915-433B-431A-B637-19AEB7D5D5AD}" type="slidenum">
              <a:rPr lang="ru-RU"/>
              <a:pPr>
                <a:defRPr/>
              </a:pPr>
              <a:t>‹#›</a:t>
            </a:fld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15938" y="1414463"/>
            <a:ext cx="9297987" cy="35083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microsoft.com/office/2007/relationships/diagramDrawing" Target="../diagrams/drawing2.xml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2.jpeg"/><Relationship Id="rId25" Type="http://schemas.microsoft.com/office/2007/relationships/diagramDrawing" Target="../diagrams/drawing1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24" Type="http://schemas.microsoft.com/office/2007/relationships/hdphoto" Target="../media/hdphoto1.wdp"/><Relationship Id="rId5" Type="http://schemas.openxmlformats.org/officeDocument/2006/relationships/diagramData" Target="../diagrams/data1.xml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3.wdp"/><Relationship Id="rId18" Type="http://schemas.openxmlformats.org/officeDocument/2006/relationships/diagramQuickStyle" Target="../diagrams/quickStyle4.xml"/><Relationship Id="rId26" Type="http://schemas.microsoft.com/office/2007/relationships/hdphoto" Target="../media/hdphoto7.wdp"/><Relationship Id="rId3" Type="http://schemas.microsoft.com/office/2007/relationships/hdphoto" Target="../media/hdphoto2.wdp"/><Relationship Id="rId34" Type="http://schemas.microsoft.com/office/2007/relationships/diagramDrawing" Target="../diagrams/drawing3.xml"/><Relationship Id="rId7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5" Type="http://schemas.openxmlformats.org/officeDocument/2006/relationships/image" Target="../media/image22.png"/><Relationship Id="rId33" Type="http://schemas.microsoft.com/office/2007/relationships/diagramDrawing" Target="../diagrams/drawing4.xml"/><Relationship Id="rId2" Type="http://schemas.openxmlformats.org/officeDocument/2006/relationships/image" Target="../media/image17.png"/><Relationship Id="rId16" Type="http://schemas.openxmlformats.org/officeDocument/2006/relationships/diagramData" Target="../diagrams/data4.xml"/><Relationship Id="rId20" Type="http://schemas.openxmlformats.org/officeDocument/2006/relationships/image" Target="../media/image20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24" Type="http://schemas.microsoft.com/office/2007/relationships/hdphoto" Target="../media/hdphoto6.wdp"/><Relationship Id="rId32" Type="http://schemas.openxmlformats.org/officeDocument/2006/relationships/image" Target="../media/image27.jpe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19" Type="http://schemas.openxmlformats.org/officeDocument/2006/relationships/diagramColors" Target="../diagrams/colors4.xml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9.png"/><Relationship Id="rId22" Type="http://schemas.microsoft.com/office/2007/relationships/hdphoto" Target="../media/hdphoto5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image" Target="../media/image7.png"/><Relationship Id="rId15" Type="http://schemas.microsoft.com/office/2007/relationships/diagramDrawing" Target="../diagrams/drawing6.xml"/><Relationship Id="rId10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image" Target="../media/image7.png"/><Relationship Id="rId15" Type="http://schemas.microsoft.com/office/2007/relationships/diagramDrawing" Target="../diagrams/drawing8.xml"/><Relationship Id="rId10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image" Target="../media/image7.png"/><Relationship Id="rId15" Type="http://schemas.microsoft.com/office/2007/relationships/diagramDrawing" Target="../diagrams/drawing10.xml"/><Relationship Id="rId10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image" Target="../media/image7.png"/><Relationship Id="rId15" Type="http://schemas.microsoft.com/office/2007/relationships/diagramDrawing" Target="../diagrams/drawing12.xml"/><Relationship Id="rId10" Type="http://schemas.openxmlformats.org/officeDocument/2006/relationships/diagramData" Target="../diagrams/data1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488" y="3227783"/>
            <a:ext cx="3105151" cy="33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44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44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66991" y="1458347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Минкомсвязь 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79254" y="2734364"/>
            <a:ext cx="209034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Минстрой</a:t>
            </a:r>
            <a:b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02" y="5224825"/>
            <a:ext cx="5080737" cy="32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www.dom.gosuslugi.ru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485410" y="990"/>
            <a:ext cx="316230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51488" y="3446961"/>
            <a:ext cx="508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Государственная информационная система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жилищно-коммунального </a:t>
            </a:r>
            <a:r>
              <a:rPr lang="ru-RU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хозяйства</a:t>
            </a:r>
            <a: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US" sz="16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1600" dirty="0">
              <a:solidFill>
                <a:srgbClr val="8E8E8E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3177" y="1215103"/>
            <a:ext cx="905427" cy="989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7" r="60469"/>
          <a:stretch/>
        </p:blipFill>
        <p:spPr>
          <a:xfrm>
            <a:off x="7653177" y="2409735"/>
            <a:ext cx="955353" cy="1061371"/>
          </a:xfrm>
          <a:prstGeom prst="rect">
            <a:avLst/>
          </a:prstGeom>
        </p:spPr>
      </p:pic>
      <p:pic>
        <p:nvPicPr>
          <p:cNvPr id="1026" name="Picture 2" descr="http://fc.russianpost.ru/DownLoad/For_Site/Document/PR_Refle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6" t="22967" r="11078" b="22889"/>
          <a:stretch/>
        </p:blipFill>
        <p:spPr bwMode="auto">
          <a:xfrm>
            <a:off x="7751222" y="3873249"/>
            <a:ext cx="1973205" cy="9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Вместо многочисленных разрозненных сайтов с неполной информацией о ЖКХ создается полноценный централизованный информационный ресурс —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ГИС ЖКХ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                                     Принципы создания:</a:t>
            </a: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473508759"/>
              </p:ext>
            </p:extLst>
          </p:nvPr>
        </p:nvGraphicFramePr>
        <p:xfrm>
          <a:off x="6709243" y="3089929"/>
          <a:ext cx="2923855" cy="24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xmlns="" val="252809634"/>
              </p:ext>
            </p:extLst>
          </p:nvPr>
        </p:nvGraphicFramePr>
        <p:xfrm>
          <a:off x="1104900" y="3003043"/>
          <a:ext cx="2821103" cy="25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262" y="5461385"/>
            <a:ext cx="2733615" cy="384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81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kern="12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163" y="3304917"/>
            <a:ext cx="202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503" y="3844925"/>
            <a:ext cx="324212" cy="2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595" y="3219262"/>
            <a:ext cx="329658" cy="3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557" y="4384414"/>
            <a:ext cx="462280" cy="454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679" y="3822013"/>
            <a:ext cx="428458" cy="4385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349" y="4955281"/>
            <a:ext cx="432910" cy="4483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064" y="3260358"/>
            <a:ext cx="434977" cy="4233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954" y="4375418"/>
            <a:ext cx="393275" cy="39327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О системе</a:t>
            </a:r>
          </a:p>
        </p:txBody>
      </p:sp>
      <p:pic>
        <p:nvPicPr>
          <p:cNvPr id="31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 rotWithShape="1"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3" t="8645" r="9996" b="9764"/>
          <a:stretch/>
        </p:blipFill>
        <p:spPr bwMode="auto">
          <a:xfrm>
            <a:off x="6828738" y="5021884"/>
            <a:ext cx="336500" cy="33649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6576882" y="5160388"/>
            <a:ext cx="3373567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0" name="Прямоугольник с двумя скругленными соседними углами 79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Прямоугольник 80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681900" y="5075191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220475" y="5135817"/>
            <a:ext cx="3778146" cy="681572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6" name="Прямоугольник с двумя скругленными соседними углами 75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25493" y="5050620"/>
            <a:ext cx="894982" cy="851966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 </a:t>
              </a:r>
              <a:endParaRPr lang="ru-RU" sz="4500" kern="1200" dirty="0"/>
            </a:p>
          </p:txBody>
        </p:sp>
      </p:grpSp>
      <p:pic>
        <p:nvPicPr>
          <p:cNvPr id="48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810" y="428317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5809967" y="4274539"/>
            <a:ext cx="614841" cy="6254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Информация в ГИС ЖКХ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43352503"/>
              </p:ext>
            </p:extLst>
          </p:nvPr>
        </p:nvGraphicFramePr>
        <p:xfrm>
          <a:off x="177918" y="1482407"/>
          <a:ext cx="4998818" cy="353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" name="Picture 3" descr="D:\Документация по проектам\ДИЗАЙН\!!!!ИКОНКИ\Albook_extended_690png_iconpack.ru\Albook extended png\Home alt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9" y="1600137"/>
            <a:ext cx="663638" cy="6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Документация по проектам\ДИЗАЙН\!!!!ИКОНКИ\Albook_extended_690png_iconpack.ru\Albook extended png\activitymonitor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85" y="2482932"/>
            <a:ext cx="643861" cy="6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3560429092"/>
              </p:ext>
            </p:extLst>
          </p:nvPr>
        </p:nvGraphicFramePr>
        <p:xfrm>
          <a:off x="5465528" y="1568238"/>
          <a:ext cx="4582662" cy="344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0" name="Picture 6" descr="D:\Документация по проектам\ДИЗАЙН\!!!!ИКОНКИ\Albook_extended_690png_iconpack.ru\Albook extended png\TuneUp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416" y="1685716"/>
            <a:ext cx="647791" cy="6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598" y="2536521"/>
            <a:ext cx="646244" cy="6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582" y="1738421"/>
            <a:ext cx="320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Жилищный </a:t>
            </a:r>
            <a:r>
              <a:rPr lang="ru-RU" dirty="0" smtClean="0">
                <a:latin typeface="Calibri" panose="020F0502020204030204" pitchFamily="34" charset="0"/>
              </a:rPr>
              <a:t>фонд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7673" y="1759901"/>
            <a:ext cx="385266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Тарифы, субсидии, льготы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582" y="3361809"/>
            <a:ext cx="374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</a:rPr>
              <a:t>Объекты коммунальной и инженерной инфраструктур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567673" y="3471121"/>
            <a:ext cx="3193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dirty="0" smtClean="0">
                <a:latin typeface="Calibri" panose="020F0502020204030204" pitchFamily="34" charset="0"/>
              </a:rPr>
              <a:t>Программы капитального               ремонта и переселения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00275" y="4264112"/>
            <a:ext cx="364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Поставленные коммунальные ресурсы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4339" y="2479077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</a:rPr>
              <a:t>Лицензирование управляющих организаций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6308" y="2550840"/>
            <a:ext cx="344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Начисления и оплата жилищно-коммунальных услуг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61754" y="4253683"/>
            <a:ext cx="319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Законодательство в сфере ЖКХ</a:t>
            </a:r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0279" y="3399644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85146" y="4291540"/>
            <a:ext cx="614841" cy="6254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810253" y="1685716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98810" y="2536531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99536" y="3426831"/>
            <a:ext cx="614841" cy="625475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96155" y="2480610"/>
            <a:ext cx="614841" cy="6254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1259" y="1610349"/>
            <a:ext cx="614841" cy="62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91420" y="5119576"/>
            <a:ext cx="3164102" cy="66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Голосование собственников и решения общих собраний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7832" y="5169089"/>
            <a:ext cx="31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Новости и иная полезная информация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4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150" y="426152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 descr="D:\Документация по проектам\ДИЗАЙН\!!!!ИКОНКИ\Albook_extended_690png_iconpack.ru\Albook extended png\Spybot.png"/>
          <p:cNvPicPr>
            <a:picLocks noChangeAspect="1" noChangeArrowheads="1"/>
          </p:cNvPicPr>
          <p:nvPr/>
        </p:nvPicPr>
        <p:blipFill rotWithShape="1"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t="12987" r="13650" b="13650"/>
          <a:stretch/>
        </p:blipFill>
        <p:spPr bwMode="auto">
          <a:xfrm>
            <a:off x="5878969" y="4382992"/>
            <a:ext cx="476835" cy="4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92" y="3389155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511" y="5169089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25" t="28710" r="40703" b="40358"/>
          <a:stretch/>
        </p:blipFill>
        <p:spPr bwMode="auto">
          <a:xfrm>
            <a:off x="6014505" y="5319814"/>
            <a:ext cx="245084" cy="37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436" y="3397803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46" y="5132214"/>
            <a:ext cx="676474" cy="6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138">
            <a:off x="5831348" y="3450866"/>
            <a:ext cx="588567" cy="58856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02" y="5137258"/>
            <a:ext cx="477059" cy="60473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54329" y="4283173"/>
            <a:ext cx="676474" cy="676474"/>
            <a:chOff x="882238" y="4261529"/>
            <a:chExt cx="676474" cy="676474"/>
          </a:xfrm>
        </p:grpSpPr>
        <p:pic>
          <p:nvPicPr>
            <p:cNvPr id="91" name="Picture 5" descr="D:\Документация по проектам\ДИЗАЙН\!!!!ИКОНКИ\Albook_extended_690png_iconpack.ru\Albook extended png\tinkertool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5000"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38" y="4261529"/>
              <a:ext cx="676474" cy="67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85" t="4460" r="4266" b="6016"/>
            <a:stretch/>
          </p:blipFill>
          <p:spPr>
            <a:xfrm>
              <a:off x="964180" y="4350483"/>
              <a:ext cx="512589" cy="498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31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Пользователи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3703" y="1425476"/>
            <a:ext cx="3280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www.dom.gosuslugi.ru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15367" y="2878536"/>
            <a:ext cx="2567380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Управляющие организации</a:t>
            </a:r>
          </a:p>
        </p:txBody>
      </p:sp>
      <p:pic>
        <p:nvPicPr>
          <p:cNvPr id="5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503" y="2189742"/>
            <a:ext cx="4409221" cy="26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3792949" y="5105315"/>
            <a:ext cx="2598327" cy="664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/>
                <a:cs typeface="DejaVu Sans"/>
              </a:rPr>
              <a:t>Граждане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7938" y="1887142"/>
            <a:ext cx="2598327" cy="7723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государственной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177" y="2878536"/>
            <a:ext cx="2500132" cy="672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местного самоуправления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176" y="3836073"/>
            <a:ext cx="2500132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государственного</a:t>
            </a:r>
          </a:p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жилищного надзора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256532" y="1887142"/>
            <a:ext cx="2722939" cy="7879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Ресурсоснабжающие организации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615367" y="3836073"/>
            <a:ext cx="2567380" cy="761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ТСЖ, ЖСК, ЖК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256532" y="4800995"/>
            <a:ext cx="2722939" cy="7922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Общественные организации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87939" y="4800995"/>
            <a:ext cx="2598327" cy="792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Органы муниципального жилищного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29466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Управляющая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организация, ТСЖ, ЖСК, ЖК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755071995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4265256904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5093" y="3255264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4748" y="24858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Ресурсоснабжающая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организация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1758043436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2917831503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2017" y="16414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4386828" y="1156075"/>
            <a:ext cx="1835657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Граждане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xmlns="" val="4151456722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xmlns="" val="1408008837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7" t="21321" r="65231" b="19977"/>
          <a:stretch/>
        </p:blipFill>
        <p:spPr bwMode="auto">
          <a:xfrm>
            <a:off x="4151117" y="2561475"/>
            <a:ext cx="1963967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5679" y="5075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9588" y="422879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3981329" y="1156075"/>
            <a:ext cx="2960796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Органы власти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xmlns="" val="2494458030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xmlns="" val="1162011154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424" y="507591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3" t="21321" r="5954" b="19977"/>
          <a:stretch/>
        </p:blipFill>
        <p:spPr bwMode="auto">
          <a:xfrm>
            <a:off x="4133215" y="2566893"/>
            <a:ext cx="2065020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49048" y="2488805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381750" cy="6048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269986" y="990"/>
            <a:ext cx="257294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21843" y="3495154"/>
            <a:ext cx="6337749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511</Words>
  <Application>Microsoft Office PowerPoint</Application>
  <PresentationFormat>Произвольный</PresentationFormat>
  <Paragraphs>157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Moroz, Pavel2</dc:creator>
  <cp:lastModifiedBy>1</cp:lastModifiedBy>
  <cp:revision>311</cp:revision>
  <dcterms:modified xsi:type="dcterms:W3CDTF">2016-10-18T12:17:11Z</dcterms:modified>
</cp:coreProperties>
</file>